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00" r:id="rId2"/>
  </p:sldMasterIdLst>
  <p:notesMasterIdLst>
    <p:notesMasterId r:id="rId10"/>
  </p:notesMasterIdLst>
  <p:handoutMasterIdLst>
    <p:handoutMasterId r:id="rId11"/>
  </p:handoutMasterIdLst>
  <p:sldIdLst>
    <p:sldId id="256" r:id="rId3"/>
    <p:sldId id="286" r:id="rId4"/>
    <p:sldId id="288" r:id="rId5"/>
    <p:sldId id="289" r:id="rId6"/>
    <p:sldId id="280" r:id="rId7"/>
    <p:sldId id="295" r:id="rId8"/>
    <p:sldId id="27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2924"/>
    <a:srgbClr val="EC2822"/>
    <a:srgbClr val="FF5050"/>
    <a:srgbClr val="BF7171"/>
    <a:srgbClr val="C30101"/>
    <a:srgbClr val="940000"/>
    <a:srgbClr val="560D0D"/>
    <a:srgbClr val="6F0000"/>
    <a:srgbClr val="5C1010"/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97" autoAdjust="0"/>
    <p:restoredTop sz="94660"/>
  </p:normalViewPr>
  <p:slideViewPr>
    <p:cSldViewPr snapToGrid="0">
      <p:cViewPr varScale="1">
        <p:scale>
          <a:sx n="91" d="100"/>
          <a:sy n="91" d="100"/>
        </p:scale>
        <p:origin x="81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3264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C9EB92-6C86-4D0A-B2D2-6A8B067F83A8}" type="datetimeFigureOut">
              <a:rPr lang="en-US" smtClean="0"/>
              <a:t>05-Sep-22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DDD227-A4AF-4A04-8F82-48B3FCE67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0725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jpg>
</file>

<file path=ppt/media/image27.jpg>
</file>

<file path=ppt/media/image28.jpg>
</file>

<file path=ppt/media/image29.jpg>
</file>

<file path=ppt/media/image3.jp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0EA4F4-11E0-419D-9590-4754D53C841B}" type="datetimeFigureOut">
              <a:rPr lang="en-US" smtClean="0"/>
              <a:t>05-Sep-22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A81A2C-42FF-41B1-B830-CE432F3AA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529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66;p13"/>
          <p:cNvSpPr/>
          <p:nvPr userDrawn="1"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70848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eatures 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2450" y="488373"/>
            <a:ext cx="5481774" cy="63696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1327" y="757172"/>
            <a:ext cx="3650674" cy="130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6521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eatures 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113" y="0"/>
            <a:ext cx="5481774" cy="63696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1327" y="757172"/>
            <a:ext cx="3650674" cy="130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509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y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40570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66;p13"/>
          <p:cNvSpPr/>
          <p:nvPr userDrawn="1"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03" y="3590899"/>
            <a:ext cx="3592920" cy="290846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440853">
            <a:off x="-1341517" y="-398874"/>
            <a:ext cx="9160030" cy="515251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974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3700" y="488373"/>
            <a:ext cx="3784600" cy="63696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172" y="833909"/>
            <a:ext cx="2923654" cy="2504300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grpSp>
        <p:nvGrpSpPr>
          <p:cNvPr id="18" name="Group 17"/>
          <p:cNvGrpSpPr/>
          <p:nvPr userDrawn="1"/>
        </p:nvGrpSpPr>
        <p:grpSpPr>
          <a:xfrm>
            <a:off x="4877358" y="3441328"/>
            <a:ext cx="2437282" cy="2171495"/>
            <a:chOff x="4621443" y="3503796"/>
            <a:chExt cx="2949111" cy="2627509"/>
          </a:xfrm>
          <a:effectLst>
            <a:reflection blurRad="6350" stA="50000" endA="300" endPos="55000" dir="5400000" sy="-100000" algn="bl" rotWithShape="0"/>
          </a:effectLst>
        </p:grpSpPr>
        <p:grpSp>
          <p:nvGrpSpPr>
            <p:cNvPr id="7" name="SlideModel shp149"/>
            <p:cNvGrpSpPr>
              <a:grpSpLocks noChangeAspect="1"/>
            </p:cNvGrpSpPr>
            <p:nvPr userDrawn="1"/>
          </p:nvGrpSpPr>
          <p:grpSpPr bwMode="auto">
            <a:xfrm>
              <a:off x="4621443" y="3690729"/>
              <a:ext cx="2949111" cy="2440576"/>
              <a:chOff x="507" y="1182"/>
              <a:chExt cx="3091" cy="2558"/>
            </a:xfrm>
          </p:grpSpPr>
          <p:sp>
            <p:nvSpPr>
              <p:cNvPr id="9" name="SlideGroup shp150"/>
              <p:cNvSpPr>
                <a:spLocks noChangeAspect="1" noChangeArrowheads="1" noTextEdit="1"/>
              </p:cNvSpPr>
              <p:nvPr/>
            </p:nvSpPr>
            <p:spPr bwMode="auto">
              <a:xfrm>
                <a:off x="507" y="1183"/>
                <a:ext cx="3044" cy="25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296" tIns="45648" rIns="91296" bIns="45648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33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0" name="SlideGroup shp151"/>
              <p:cNvSpPr>
                <a:spLocks/>
              </p:cNvSpPr>
              <p:nvPr/>
            </p:nvSpPr>
            <p:spPr bwMode="auto">
              <a:xfrm>
                <a:off x="1700" y="3289"/>
                <a:ext cx="669" cy="364"/>
              </a:xfrm>
              <a:custGeom>
                <a:avLst/>
                <a:gdLst>
                  <a:gd name="T0" fmla="*/ 659 w 659"/>
                  <a:gd name="T1" fmla="*/ 364 h 364"/>
                  <a:gd name="T2" fmla="*/ 0 w 659"/>
                  <a:gd name="T3" fmla="*/ 364 h 364"/>
                  <a:gd name="T4" fmla="*/ 51 w 659"/>
                  <a:gd name="T5" fmla="*/ 0 h 364"/>
                  <a:gd name="T6" fmla="*/ 612 w 659"/>
                  <a:gd name="T7" fmla="*/ 0 h 364"/>
                  <a:gd name="T8" fmla="*/ 659 w 659"/>
                  <a:gd name="T9" fmla="*/ 364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9" h="364">
                    <a:moveTo>
                      <a:pt x="659" y="364"/>
                    </a:moveTo>
                    <a:lnTo>
                      <a:pt x="0" y="364"/>
                    </a:lnTo>
                    <a:lnTo>
                      <a:pt x="51" y="0"/>
                    </a:lnTo>
                    <a:lnTo>
                      <a:pt x="612" y="0"/>
                    </a:lnTo>
                    <a:lnTo>
                      <a:pt x="659" y="364"/>
                    </a:lnTo>
                    <a:close/>
                  </a:path>
                </a:pathLst>
              </a:custGeom>
              <a:solidFill>
                <a:srgbClr val="D3D0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296" tIns="45648" rIns="91296" bIns="45648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33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1" name="SlideGroup shp152"/>
              <p:cNvSpPr>
                <a:spLocks/>
              </p:cNvSpPr>
              <p:nvPr/>
            </p:nvSpPr>
            <p:spPr bwMode="auto">
              <a:xfrm>
                <a:off x="1652" y="3645"/>
                <a:ext cx="765" cy="94"/>
              </a:xfrm>
              <a:custGeom>
                <a:avLst/>
                <a:gdLst>
                  <a:gd name="T0" fmla="*/ 758 w 772"/>
                  <a:gd name="T1" fmla="*/ 96 h 96"/>
                  <a:gd name="T2" fmla="*/ 12 w 772"/>
                  <a:gd name="T3" fmla="*/ 96 h 96"/>
                  <a:gd name="T4" fmla="*/ 0 w 772"/>
                  <a:gd name="T5" fmla="*/ 84 h 96"/>
                  <a:gd name="T6" fmla="*/ 2 w 772"/>
                  <a:gd name="T7" fmla="*/ 78 h 96"/>
                  <a:gd name="T8" fmla="*/ 48 w 772"/>
                  <a:gd name="T9" fmla="*/ 5 h 96"/>
                  <a:gd name="T10" fmla="*/ 58 w 772"/>
                  <a:gd name="T11" fmla="*/ 0 h 96"/>
                  <a:gd name="T12" fmla="*/ 715 w 772"/>
                  <a:gd name="T13" fmla="*/ 0 h 96"/>
                  <a:gd name="T14" fmla="*/ 725 w 772"/>
                  <a:gd name="T15" fmla="*/ 6 h 96"/>
                  <a:gd name="T16" fmla="*/ 768 w 772"/>
                  <a:gd name="T17" fmla="*/ 78 h 96"/>
                  <a:gd name="T18" fmla="*/ 764 w 772"/>
                  <a:gd name="T19" fmla="*/ 95 h 96"/>
                  <a:gd name="T20" fmla="*/ 758 w 772"/>
                  <a:gd name="T21" fmla="*/ 96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72" h="96">
                    <a:moveTo>
                      <a:pt x="758" y="96"/>
                    </a:moveTo>
                    <a:cubicBezTo>
                      <a:pt x="12" y="96"/>
                      <a:pt x="12" y="96"/>
                      <a:pt x="12" y="96"/>
                    </a:cubicBezTo>
                    <a:cubicBezTo>
                      <a:pt x="5" y="96"/>
                      <a:pt x="0" y="91"/>
                      <a:pt x="0" y="84"/>
                    </a:cubicBezTo>
                    <a:cubicBezTo>
                      <a:pt x="0" y="82"/>
                      <a:pt x="0" y="80"/>
                      <a:pt x="2" y="78"/>
                    </a:cubicBezTo>
                    <a:cubicBezTo>
                      <a:pt x="48" y="5"/>
                      <a:pt x="48" y="5"/>
                      <a:pt x="48" y="5"/>
                    </a:cubicBezTo>
                    <a:cubicBezTo>
                      <a:pt x="50" y="2"/>
                      <a:pt x="54" y="0"/>
                      <a:pt x="58" y="0"/>
                    </a:cubicBezTo>
                    <a:cubicBezTo>
                      <a:pt x="715" y="0"/>
                      <a:pt x="715" y="0"/>
                      <a:pt x="715" y="0"/>
                    </a:cubicBezTo>
                    <a:cubicBezTo>
                      <a:pt x="719" y="0"/>
                      <a:pt x="723" y="2"/>
                      <a:pt x="725" y="6"/>
                    </a:cubicBezTo>
                    <a:cubicBezTo>
                      <a:pt x="768" y="78"/>
                      <a:pt x="768" y="78"/>
                      <a:pt x="768" y="78"/>
                    </a:cubicBezTo>
                    <a:cubicBezTo>
                      <a:pt x="772" y="84"/>
                      <a:pt x="770" y="91"/>
                      <a:pt x="764" y="95"/>
                    </a:cubicBezTo>
                    <a:cubicBezTo>
                      <a:pt x="762" y="96"/>
                      <a:pt x="760" y="96"/>
                      <a:pt x="758" y="96"/>
                    </a:cubicBezTo>
                    <a:close/>
                  </a:path>
                </a:pathLst>
              </a:custGeom>
              <a:solidFill>
                <a:srgbClr val="BFBD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296" tIns="45648" rIns="91296" bIns="45648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33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2" name="SlideGroup shp153"/>
              <p:cNvSpPr>
                <a:spLocks/>
              </p:cNvSpPr>
              <p:nvPr/>
            </p:nvSpPr>
            <p:spPr bwMode="auto">
              <a:xfrm>
                <a:off x="507" y="1182"/>
                <a:ext cx="3090" cy="1885"/>
              </a:xfrm>
              <a:custGeom>
                <a:avLst/>
                <a:gdLst>
                  <a:gd name="T0" fmla="*/ 3056 w 3114"/>
                  <a:gd name="T1" fmla="*/ 0 h 1928"/>
                  <a:gd name="T2" fmla="*/ 56 w 3114"/>
                  <a:gd name="T3" fmla="*/ 0 h 1928"/>
                  <a:gd name="T4" fmla="*/ 0 w 3114"/>
                  <a:gd name="T5" fmla="*/ 56 h 1928"/>
                  <a:gd name="T6" fmla="*/ 0 w 3114"/>
                  <a:gd name="T7" fmla="*/ 1928 h 1928"/>
                  <a:gd name="T8" fmla="*/ 3114 w 3114"/>
                  <a:gd name="T9" fmla="*/ 1928 h 1928"/>
                  <a:gd name="T10" fmla="*/ 3112 w 3114"/>
                  <a:gd name="T11" fmla="*/ 56 h 1928"/>
                  <a:gd name="T12" fmla="*/ 3056 w 3114"/>
                  <a:gd name="T13" fmla="*/ 0 h 19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14" h="1928">
                    <a:moveTo>
                      <a:pt x="3056" y="0"/>
                    </a:moveTo>
                    <a:cubicBezTo>
                      <a:pt x="56" y="0"/>
                      <a:pt x="56" y="0"/>
                      <a:pt x="56" y="0"/>
                    </a:cubicBezTo>
                    <a:cubicBezTo>
                      <a:pt x="25" y="0"/>
                      <a:pt x="0" y="26"/>
                      <a:pt x="0" y="56"/>
                    </a:cubicBezTo>
                    <a:cubicBezTo>
                      <a:pt x="0" y="56"/>
                      <a:pt x="0" y="1910"/>
                      <a:pt x="0" y="1928"/>
                    </a:cubicBezTo>
                    <a:cubicBezTo>
                      <a:pt x="3114" y="1928"/>
                      <a:pt x="3114" y="1928"/>
                      <a:pt x="3114" y="1928"/>
                    </a:cubicBezTo>
                    <a:cubicBezTo>
                      <a:pt x="3114" y="1896"/>
                      <a:pt x="3112" y="56"/>
                      <a:pt x="3112" y="56"/>
                    </a:cubicBezTo>
                    <a:cubicBezTo>
                      <a:pt x="3112" y="26"/>
                      <a:pt x="3087" y="0"/>
                      <a:pt x="3056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296" tIns="45648" rIns="91296" bIns="45648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33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3" name="SlideGroup shp154"/>
              <p:cNvSpPr>
                <a:spLocks/>
              </p:cNvSpPr>
              <p:nvPr/>
            </p:nvSpPr>
            <p:spPr bwMode="auto">
              <a:xfrm>
                <a:off x="508" y="3067"/>
                <a:ext cx="3090" cy="240"/>
              </a:xfrm>
              <a:custGeom>
                <a:avLst/>
                <a:gdLst>
                  <a:gd name="T0" fmla="*/ 3061 w 3114"/>
                  <a:gd name="T1" fmla="*/ 246 h 246"/>
                  <a:gd name="T2" fmla="*/ 56 w 3114"/>
                  <a:gd name="T3" fmla="*/ 246 h 246"/>
                  <a:gd name="T4" fmla="*/ 0 w 3114"/>
                  <a:gd name="T5" fmla="*/ 190 h 246"/>
                  <a:gd name="T6" fmla="*/ 0 w 3114"/>
                  <a:gd name="T7" fmla="*/ 0 h 246"/>
                  <a:gd name="T8" fmla="*/ 3114 w 3114"/>
                  <a:gd name="T9" fmla="*/ 0 h 246"/>
                  <a:gd name="T10" fmla="*/ 3114 w 3114"/>
                  <a:gd name="T11" fmla="*/ 190 h 246"/>
                  <a:gd name="T12" fmla="*/ 3061 w 3114"/>
                  <a:gd name="T13" fmla="*/ 246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14" h="246">
                    <a:moveTo>
                      <a:pt x="3061" y="246"/>
                    </a:moveTo>
                    <a:cubicBezTo>
                      <a:pt x="56" y="246"/>
                      <a:pt x="56" y="246"/>
                      <a:pt x="56" y="246"/>
                    </a:cubicBezTo>
                    <a:cubicBezTo>
                      <a:pt x="25" y="246"/>
                      <a:pt x="0" y="221"/>
                      <a:pt x="0" y="190"/>
                    </a:cubicBezTo>
                    <a:cubicBezTo>
                      <a:pt x="0" y="190"/>
                      <a:pt x="0" y="6"/>
                      <a:pt x="0" y="0"/>
                    </a:cubicBezTo>
                    <a:cubicBezTo>
                      <a:pt x="3114" y="0"/>
                      <a:pt x="3114" y="0"/>
                      <a:pt x="3114" y="0"/>
                    </a:cubicBezTo>
                    <a:cubicBezTo>
                      <a:pt x="3114" y="3"/>
                      <a:pt x="3114" y="190"/>
                      <a:pt x="3114" y="190"/>
                    </a:cubicBezTo>
                    <a:cubicBezTo>
                      <a:pt x="3114" y="221"/>
                      <a:pt x="3092" y="246"/>
                      <a:pt x="3061" y="246"/>
                    </a:cubicBezTo>
                    <a:close/>
                  </a:path>
                </a:pathLst>
              </a:custGeom>
              <a:solidFill>
                <a:srgbClr val="EBEA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296" tIns="45648" rIns="91296" bIns="45648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33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4" name="SlideGroup shp155"/>
              <p:cNvSpPr>
                <a:spLocks noChangeArrowheads="1"/>
              </p:cNvSpPr>
              <p:nvPr/>
            </p:nvSpPr>
            <p:spPr bwMode="auto">
              <a:xfrm>
                <a:off x="1983" y="3140"/>
                <a:ext cx="94" cy="94"/>
              </a:xfrm>
              <a:prstGeom prst="ellipse">
                <a:avLst/>
              </a:prstGeom>
              <a:solidFill>
                <a:srgbClr val="D5D3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296" tIns="45648" rIns="91296" bIns="45648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33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5" name="SlideGroup shp156"/>
              <p:cNvSpPr>
                <a:spLocks noChangeArrowheads="1"/>
              </p:cNvSpPr>
              <p:nvPr/>
            </p:nvSpPr>
            <p:spPr bwMode="auto">
              <a:xfrm>
                <a:off x="2011" y="1243"/>
                <a:ext cx="38" cy="37"/>
              </a:xfrm>
              <a:prstGeom prst="ellipse">
                <a:avLst/>
              </a:prstGeom>
              <a:solidFill>
                <a:srgbClr val="6262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296" tIns="45648" rIns="91296" bIns="45648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33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6" name="SlideModel shp165"/>
            <p:cNvSpPr>
              <a:spLocks/>
            </p:cNvSpPr>
            <p:nvPr userDrawn="1"/>
          </p:nvSpPr>
          <p:spPr bwMode="auto">
            <a:xfrm>
              <a:off x="4747006" y="3807512"/>
              <a:ext cx="2691307" cy="1577737"/>
            </a:xfrm>
            <a:custGeom>
              <a:avLst/>
              <a:gdLst>
                <a:gd name="T0" fmla="*/ 3056 w 3114"/>
                <a:gd name="T1" fmla="*/ 0 h 1928"/>
                <a:gd name="T2" fmla="*/ 56 w 3114"/>
                <a:gd name="T3" fmla="*/ 0 h 1928"/>
                <a:gd name="T4" fmla="*/ 0 w 3114"/>
                <a:gd name="T5" fmla="*/ 56 h 1928"/>
                <a:gd name="T6" fmla="*/ 0 w 3114"/>
                <a:gd name="T7" fmla="*/ 1928 h 1928"/>
                <a:gd name="T8" fmla="*/ 3114 w 3114"/>
                <a:gd name="T9" fmla="*/ 1928 h 1928"/>
                <a:gd name="T10" fmla="*/ 3112 w 3114"/>
                <a:gd name="T11" fmla="*/ 56 h 1928"/>
                <a:gd name="T12" fmla="*/ 3056 w 3114"/>
                <a:gd name="T13" fmla="*/ 0 h 1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14" h="1928">
                  <a:moveTo>
                    <a:pt x="3056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6"/>
                    <a:pt x="0" y="56"/>
                  </a:cubicBezTo>
                  <a:cubicBezTo>
                    <a:pt x="0" y="56"/>
                    <a:pt x="0" y="1910"/>
                    <a:pt x="0" y="1928"/>
                  </a:cubicBezTo>
                  <a:cubicBezTo>
                    <a:pt x="3114" y="1928"/>
                    <a:pt x="3114" y="1928"/>
                    <a:pt x="3114" y="1928"/>
                  </a:cubicBezTo>
                  <a:cubicBezTo>
                    <a:pt x="3114" y="1896"/>
                    <a:pt x="3112" y="56"/>
                    <a:pt x="3112" y="56"/>
                  </a:cubicBezTo>
                  <a:cubicBezTo>
                    <a:pt x="3112" y="26"/>
                    <a:pt x="3087" y="0"/>
                    <a:pt x="3056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320" tIns="45660" rIns="91320" bIns="456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3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4" name="Picture 3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00075" y="3503796"/>
              <a:ext cx="2185169" cy="21851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04017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P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29660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2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77"/>
            <a:endParaRPr lang="en-US" sz="180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5792026" y="3341997"/>
            <a:ext cx="73152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22"/>
          <p:cNvSpPr>
            <a:spLocks/>
          </p:cNvSpPr>
          <p:nvPr userDrawn="1"/>
        </p:nvSpPr>
        <p:spPr bwMode="auto">
          <a:xfrm>
            <a:off x="0" y="0"/>
            <a:ext cx="2813245" cy="6858000"/>
          </a:xfrm>
          <a:custGeom>
            <a:avLst/>
            <a:gdLst>
              <a:gd name="T0" fmla="*/ 1080 w 1229"/>
              <a:gd name="T1" fmla="*/ 0 h 2996"/>
              <a:gd name="T2" fmla="*/ 0 w 1229"/>
              <a:gd name="T3" fmla="*/ 2996 h 2996"/>
              <a:gd name="T4" fmla="*/ 149 w 1229"/>
              <a:gd name="T5" fmla="*/ 2996 h 2996"/>
              <a:gd name="T6" fmla="*/ 1229 w 1229"/>
              <a:gd name="T7" fmla="*/ 0 h 2996"/>
              <a:gd name="T8" fmla="*/ 1080 w 1229"/>
              <a:gd name="T9" fmla="*/ 0 h 2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29" h="2996">
                <a:moveTo>
                  <a:pt x="1080" y="0"/>
                </a:moveTo>
                <a:lnTo>
                  <a:pt x="0" y="2996"/>
                </a:lnTo>
                <a:lnTo>
                  <a:pt x="149" y="2996"/>
                </a:lnTo>
                <a:lnTo>
                  <a:pt x="1229" y="0"/>
                </a:lnTo>
                <a:lnTo>
                  <a:pt x="108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80000"/>
            </a:schemeClr>
          </a:solidFill>
          <a:ln w="1588" cap="flat">
            <a:noFill/>
            <a:prstDash val="solid"/>
            <a:miter lim="800000"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/>
            <a:endParaRPr lang="en-US" sz="18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4" name="Freeform 23"/>
          <p:cNvSpPr>
            <a:spLocks/>
          </p:cNvSpPr>
          <p:nvPr userDrawn="1"/>
        </p:nvSpPr>
        <p:spPr bwMode="auto">
          <a:xfrm>
            <a:off x="966228" y="1493677"/>
            <a:ext cx="1081016" cy="2401160"/>
          </a:xfrm>
          <a:custGeom>
            <a:avLst/>
            <a:gdLst>
              <a:gd name="T0" fmla="*/ 438 w 547"/>
              <a:gd name="T1" fmla="*/ 0 h 1215"/>
              <a:gd name="T2" fmla="*/ 0 w 547"/>
              <a:gd name="T3" fmla="*/ 1215 h 1215"/>
              <a:gd name="T4" fmla="*/ 108 w 547"/>
              <a:gd name="T5" fmla="*/ 1215 h 1215"/>
              <a:gd name="T6" fmla="*/ 547 w 547"/>
              <a:gd name="T7" fmla="*/ 0 h 1215"/>
              <a:gd name="T8" fmla="*/ 438 w 547"/>
              <a:gd name="T9" fmla="*/ 0 h 1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7" h="1215">
                <a:moveTo>
                  <a:pt x="438" y="0"/>
                </a:moveTo>
                <a:lnTo>
                  <a:pt x="0" y="1215"/>
                </a:lnTo>
                <a:lnTo>
                  <a:pt x="108" y="1215"/>
                </a:lnTo>
                <a:lnTo>
                  <a:pt x="547" y="0"/>
                </a:lnTo>
                <a:lnTo>
                  <a:pt x="438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8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/>
            <a:endParaRPr lang="en-US" sz="1800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49" t="21953" r="26149" b="21953"/>
          <a:stretch/>
        </p:blipFill>
        <p:spPr>
          <a:xfrm>
            <a:off x="8969024" y="4226074"/>
            <a:ext cx="2747994" cy="242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9817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3" grpId="0" animBg="1"/>
      <p:bldP spid="24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66;p13"/>
          <p:cNvSpPr/>
          <p:nvPr userDrawn="1"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864345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39884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26552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m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883227" y="5787736"/>
            <a:ext cx="301337" cy="810491"/>
          </a:xfrm>
          <a:prstGeom prst="rect">
            <a:avLst/>
          </a:prstGeom>
          <a:solidFill>
            <a:srgbClr val="EC2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9768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cept with ico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86049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4815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28388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with ico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66;p13"/>
          <p:cNvSpPr/>
          <p:nvPr userDrawn="1"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B03B3D0-38BA-461E-AE2D-7294F38D1C56}"/>
              </a:ext>
            </a:extLst>
          </p:cNvPr>
          <p:cNvSpPr/>
          <p:nvPr userDrawn="1"/>
        </p:nvSpPr>
        <p:spPr>
          <a:xfrm>
            <a:off x="4803575" y="2198160"/>
            <a:ext cx="2702394" cy="2702389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580AB14-DDD2-4A35-BB5B-B7272364E25E}"/>
              </a:ext>
            </a:extLst>
          </p:cNvPr>
          <p:cNvSpPr/>
          <p:nvPr userDrawn="1"/>
        </p:nvSpPr>
        <p:spPr>
          <a:xfrm>
            <a:off x="4110787" y="1505373"/>
            <a:ext cx="4087971" cy="4087964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5" name="Line 21">
            <a:extLst>
              <a:ext uri="{FF2B5EF4-FFF2-40B4-BE49-F238E27FC236}">
                <a16:creationId xmlns:a16="http://schemas.microsoft.com/office/drawing/2014/main" id="{C1536499-15B6-40E6-A61F-D1715FF5BB45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196130" y="1509251"/>
            <a:ext cx="19741" cy="2165223"/>
          </a:xfrm>
          <a:prstGeom prst="line">
            <a:avLst/>
          </a:prstGeom>
          <a:noFill/>
          <a:ln w="152400" cap="rnd">
            <a:gradFill flip="none" rotWithShape="1">
              <a:gsLst>
                <a:gs pos="100000">
                  <a:schemeClr val="accent2">
                    <a:alpha val="30000"/>
                  </a:schemeClr>
                </a:gs>
                <a:gs pos="0">
                  <a:schemeClr val="accent3">
                    <a:alpha val="30000"/>
                  </a:schemeClr>
                </a:gs>
              </a:gsLst>
              <a:lin ang="1080000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Line 21">
            <a:extLst>
              <a:ext uri="{FF2B5EF4-FFF2-40B4-BE49-F238E27FC236}">
                <a16:creationId xmlns:a16="http://schemas.microsoft.com/office/drawing/2014/main" id="{DF8752C7-61E8-4B06-9D64-290FFFCC28EB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190294" y="3557564"/>
            <a:ext cx="13998" cy="2086011"/>
          </a:xfrm>
          <a:prstGeom prst="line">
            <a:avLst/>
          </a:prstGeom>
          <a:noFill/>
          <a:ln w="152400" cap="rnd">
            <a:gradFill flip="none" rotWithShape="1">
              <a:gsLst>
                <a:gs pos="15000">
                  <a:schemeClr val="accent3">
                    <a:alpha val="30000"/>
                  </a:schemeClr>
                </a:gs>
                <a:gs pos="100000">
                  <a:schemeClr val="bg1">
                    <a:alpha val="30000"/>
                  </a:schemeClr>
                </a:gs>
              </a:gsLst>
              <a:lin ang="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Freeform 16">
            <a:extLst>
              <a:ext uri="{FF2B5EF4-FFF2-40B4-BE49-F238E27FC236}">
                <a16:creationId xmlns:a16="http://schemas.microsoft.com/office/drawing/2014/main" id="{539920A0-82A1-40CA-A256-3D76F7FD8CE7}"/>
              </a:ext>
            </a:extLst>
          </p:cNvPr>
          <p:cNvSpPr>
            <a:spLocks/>
          </p:cNvSpPr>
          <p:nvPr userDrawn="1"/>
        </p:nvSpPr>
        <p:spPr bwMode="auto">
          <a:xfrm>
            <a:off x="6755065" y="3464059"/>
            <a:ext cx="2424502" cy="1950219"/>
          </a:xfrm>
          <a:custGeom>
            <a:avLst/>
            <a:gdLst>
              <a:gd name="T0" fmla="*/ 573 w 573"/>
              <a:gd name="T1" fmla="*/ 561 h 602"/>
              <a:gd name="T2" fmla="*/ 297 w 573"/>
              <a:gd name="T3" fmla="*/ 267 h 602"/>
              <a:gd name="T4" fmla="*/ 0 w 573"/>
              <a:gd name="T5" fmla="*/ 24 h 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3" h="602">
                <a:moveTo>
                  <a:pt x="573" y="561"/>
                </a:moveTo>
                <a:cubicBezTo>
                  <a:pt x="573" y="561"/>
                  <a:pt x="418" y="602"/>
                  <a:pt x="297" y="267"/>
                </a:cubicBezTo>
                <a:cubicBezTo>
                  <a:pt x="201" y="0"/>
                  <a:pt x="0" y="24"/>
                  <a:pt x="0" y="24"/>
                </a:cubicBezTo>
              </a:path>
            </a:pathLst>
          </a:custGeom>
          <a:noFill/>
          <a:ln w="152400" cap="rnd">
            <a:gradFill flip="none" rotWithShape="1">
              <a:gsLst>
                <a:gs pos="15000">
                  <a:schemeClr val="accent3">
                    <a:alpha val="30000"/>
                  </a:schemeClr>
                </a:gs>
                <a:gs pos="100000">
                  <a:schemeClr val="bg1">
                    <a:alpha val="30000"/>
                  </a:schemeClr>
                </a:gs>
              </a:gsLst>
              <a:lin ang="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Freeform 18">
            <a:extLst>
              <a:ext uri="{FF2B5EF4-FFF2-40B4-BE49-F238E27FC236}">
                <a16:creationId xmlns:a16="http://schemas.microsoft.com/office/drawing/2014/main" id="{D64A7684-21A2-4382-AE55-A439D6AD9D33}"/>
              </a:ext>
            </a:extLst>
          </p:cNvPr>
          <p:cNvSpPr>
            <a:spLocks/>
          </p:cNvSpPr>
          <p:nvPr userDrawn="1"/>
        </p:nvSpPr>
        <p:spPr bwMode="auto">
          <a:xfrm>
            <a:off x="6755065" y="1683038"/>
            <a:ext cx="2424502" cy="1947977"/>
          </a:xfrm>
          <a:custGeom>
            <a:avLst/>
            <a:gdLst>
              <a:gd name="T0" fmla="*/ 573 w 573"/>
              <a:gd name="T1" fmla="*/ 42 h 603"/>
              <a:gd name="T2" fmla="*/ 297 w 573"/>
              <a:gd name="T3" fmla="*/ 336 h 603"/>
              <a:gd name="T4" fmla="*/ 0 w 573"/>
              <a:gd name="T5" fmla="*/ 578 h 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3" h="603">
                <a:moveTo>
                  <a:pt x="573" y="42"/>
                </a:moveTo>
                <a:cubicBezTo>
                  <a:pt x="573" y="42"/>
                  <a:pt x="418" y="0"/>
                  <a:pt x="297" y="336"/>
                </a:cubicBezTo>
                <a:cubicBezTo>
                  <a:pt x="201" y="603"/>
                  <a:pt x="0" y="578"/>
                  <a:pt x="0" y="578"/>
                </a:cubicBezTo>
              </a:path>
            </a:pathLst>
          </a:custGeom>
          <a:noFill/>
          <a:ln w="152400" cap="rnd">
            <a:gradFill flip="none" rotWithShape="1">
              <a:gsLst>
                <a:gs pos="15000">
                  <a:schemeClr val="accent3">
                    <a:alpha val="30000"/>
                  </a:schemeClr>
                </a:gs>
                <a:gs pos="100000">
                  <a:schemeClr val="bg1">
                    <a:alpha val="30000"/>
                  </a:schemeClr>
                </a:gs>
              </a:gsLst>
              <a:lin ang="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Freeform 19">
            <a:extLst>
              <a:ext uri="{FF2B5EF4-FFF2-40B4-BE49-F238E27FC236}">
                <a16:creationId xmlns:a16="http://schemas.microsoft.com/office/drawing/2014/main" id="{CA27A0A7-3FE2-48F9-AC88-C415DF7E18FE}"/>
              </a:ext>
            </a:extLst>
          </p:cNvPr>
          <p:cNvSpPr>
            <a:spLocks/>
          </p:cNvSpPr>
          <p:nvPr userDrawn="1"/>
        </p:nvSpPr>
        <p:spPr bwMode="auto">
          <a:xfrm>
            <a:off x="3177991" y="1890640"/>
            <a:ext cx="2426282" cy="1729260"/>
          </a:xfrm>
          <a:custGeom>
            <a:avLst/>
            <a:gdLst>
              <a:gd name="T0" fmla="*/ 0 w 573"/>
              <a:gd name="T1" fmla="*/ 42 h 603"/>
              <a:gd name="T2" fmla="*/ 276 w 573"/>
              <a:gd name="T3" fmla="*/ 336 h 603"/>
              <a:gd name="T4" fmla="*/ 573 w 573"/>
              <a:gd name="T5" fmla="*/ 578 h 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3" h="603">
                <a:moveTo>
                  <a:pt x="0" y="42"/>
                </a:moveTo>
                <a:cubicBezTo>
                  <a:pt x="0" y="42"/>
                  <a:pt x="156" y="0"/>
                  <a:pt x="276" y="336"/>
                </a:cubicBezTo>
                <a:cubicBezTo>
                  <a:pt x="372" y="603"/>
                  <a:pt x="573" y="578"/>
                  <a:pt x="573" y="578"/>
                </a:cubicBezTo>
              </a:path>
            </a:pathLst>
          </a:custGeom>
          <a:noFill/>
          <a:ln w="152400" cap="rnd">
            <a:gradFill flip="none" rotWithShape="1">
              <a:gsLst>
                <a:gs pos="100000">
                  <a:schemeClr val="accent2">
                    <a:alpha val="30000"/>
                  </a:schemeClr>
                </a:gs>
                <a:gs pos="0">
                  <a:schemeClr val="accent3">
                    <a:alpha val="30000"/>
                  </a:schemeClr>
                </a:gs>
              </a:gsLst>
              <a:lin ang="1080000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20">
            <a:extLst>
              <a:ext uri="{FF2B5EF4-FFF2-40B4-BE49-F238E27FC236}">
                <a16:creationId xmlns:a16="http://schemas.microsoft.com/office/drawing/2014/main" id="{392AA663-C190-46B5-A29A-908F53998968}"/>
              </a:ext>
            </a:extLst>
          </p:cNvPr>
          <p:cNvSpPr>
            <a:spLocks/>
          </p:cNvSpPr>
          <p:nvPr userDrawn="1"/>
        </p:nvSpPr>
        <p:spPr bwMode="auto">
          <a:xfrm>
            <a:off x="3177991" y="3482427"/>
            <a:ext cx="2426282" cy="1725642"/>
          </a:xfrm>
          <a:custGeom>
            <a:avLst/>
            <a:gdLst>
              <a:gd name="T0" fmla="*/ 0 w 573"/>
              <a:gd name="T1" fmla="*/ 561 h 602"/>
              <a:gd name="T2" fmla="*/ 276 w 573"/>
              <a:gd name="T3" fmla="*/ 267 h 602"/>
              <a:gd name="T4" fmla="*/ 573 w 573"/>
              <a:gd name="T5" fmla="*/ 24 h 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3" h="602">
                <a:moveTo>
                  <a:pt x="0" y="561"/>
                </a:moveTo>
                <a:cubicBezTo>
                  <a:pt x="0" y="561"/>
                  <a:pt x="156" y="602"/>
                  <a:pt x="276" y="267"/>
                </a:cubicBezTo>
                <a:cubicBezTo>
                  <a:pt x="372" y="0"/>
                  <a:pt x="573" y="24"/>
                  <a:pt x="573" y="24"/>
                </a:cubicBezTo>
              </a:path>
            </a:pathLst>
          </a:custGeom>
          <a:noFill/>
          <a:ln w="152400" cap="rnd">
            <a:gradFill flip="none" rotWithShape="1">
              <a:gsLst>
                <a:gs pos="100000">
                  <a:schemeClr val="accent2">
                    <a:alpha val="30000"/>
                  </a:schemeClr>
                </a:gs>
                <a:gs pos="0">
                  <a:schemeClr val="accent3">
                    <a:alpha val="30000"/>
                  </a:schemeClr>
                </a:gs>
              </a:gsLst>
              <a:lin ang="1080000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Line 21">
            <a:extLst>
              <a:ext uri="{FF2B5EF4-FFF2-40B4-BE49-F238E27FC236}">
                <a16:creationId xmlns:a16="http://schemas.microsoft.com/office/drawing/2014/main" id="{C1536499-15B6-40E6-A61F-D1715FF5BB45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3177990" y="3551164"/>
            <a:ext cx="2916422" cy="0"/>
          </a:xfrm>
          <a:prstGeom prst="line">
            <a:avLst/>
          </a:prstGeom>
          <a:noFill/>
          <a:ln w="152400" cap="rnd">
            <a:gradFill flip="none" rotWithShape="1">
              <a:gsLst>
                <a:gs pos="100000">
                  <a:schemeClr val="accent2">
                    <a:alpha val="30000"/>
                  </a:schemeClr>
                </a:gs>
                <a:gs pos="0">
                  <a:schemeClr val="accent3">
                    <a:alpha val="30000"/>
                  </a:schemeClr>
                </a:gs>
              </a:gsLst>
              <a:lin ang="1080000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4B79DA-B068-4441-947E-63C02C238B0D}"/>
              </a:ext>
            </a:extLst>
          </p:cNvPr>
          <p:cNvSpPr/>
          <p:nvPr userDrawn="1"/>
        </p:nvSpPr>
        <p:spPr>
          <a:xfrm>
            <a:off x="2460624" y="1615748"/>
            <a:ext cx="811371" cy="811370"/>
          </a:xfrm>
          <a:prstGeom prst="ellipse">
            <a:avLst/>
          </a:prstGeom>
          <a:solidFill>
            <a:srgbClr val="ED2924"/>
          </a:solidFill>
          <a:ln>
            <a:noFill/>
          </a:ln>
          <a:effectLst>
            <a:outerShdw blurRad="571500" dist="444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82A4250-6F66-4732-A1F5-AD02C2CD80BA}"/>
              </a:ext>
            </a:extLst>
          </p:cNvPr>
          <p:cNvSpPr/>
          <p:nvPr userDrawn="1"/>
        </p:nvSpPr>
        <p:spPr>
          <a:xfrm>
            <a:off x="2460624" y="3151880"/>
            <a:ext cx="811371" cy="811370"/>
          </a:xfrm>
          <a:prstGeom prst="ellipse">
            <a:avLst/>
          </a:prstGeom>
          <a:solidFill>
            <a:srgbClr val="ED2924"/>
          </a:solidFill>
          <a:ln>
            <a:noFill/>
          </a:ln>
          <a:effectLst>
            <a:outerShdw blurRad="571500" dist="444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9106780-1AD5-47DF-9347-A65E83E73684}"/>
              </a:ext>
            </a:extLst>
          </p:cNvPr>
          <p:cNvSpPr/>
          <p:nvPr userDrawn="1"/>
        </p:nvSpPr>
        <p:spPr>
          <a:xfrm>
            <a:off x="2460624" y="4688009"/>
            <a:ext cx="811371" cy="811370"/>
          </a:xfrm>
          <a:prstGeom prst="ellipse">
            <a:avLst/>
          </a:prstGeom>
          <a:solidFill>
            <a:srgbClr val="ED2924"/>
          </a:solidFill>
          <a:ln>
            <a:noFill/>
          </a:ln>
          <a:effectLst>
            <a:outerShdw blurRad="571500" dist="444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1729923-3079-43B8-B58D-BD07B335056F}"/>
              </a:ext>
            </a:extLst>
          </p:cNvPr>
          <p:cNvSpPr/>
          <p:nvPr userDrawn="1"/>
        </p:nvSpPr>
        <p:spPr>
          <a:xfrm>
            <a:off x="8916829" y="1386628"/>
            <a:ext cx="811371" cy="811370"/>
          </a:xfrm>
          <a:prstGeom prst="ellipse">
            <a:avLst/>
          </a:prstGeom>
          <a:solidFill>
            <a:srgbClr val="ED2924"/>
          </a:solidFill>
          <a:ln>
            <a:noFill/>
          </a:ln>
          <a:effectLst>
            <a:outerShdw blurRad="571500" dist="444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A20BC9F-1126-42FC-A814-4F1B619DDE0C}"/>
              </a:ext>
            </a:extLst>
          </p:cNvPr>
          <p:cNvSpPr/>
          <p:nvPr userDrawn="1"/>
        </p:nvSpPr>
        <p:spPr>
          <a:xfrm>
            <a:off x="8916829" y="4882908"/>
            <a:ext cx="811371" cy="811370"/>
          </a:xfrm>
          <a:prstGeom prst="ellipse">
            <a:avLst/>
          </a:prstGeom>
          <a:solidFill>
            <a:srgbClr val="ED2924"/>
          </a:solidFill>
          <a:ln>
            <a:noFill/>
          </a:ln>
          <a:effectLst>
            <a:outerShdw blurRad="571500" dist="444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8" name="Line 21">
            <a:extLst>
              <a:ext uri="{FF2B5EF4-FFF2-40B4-BE49-F238E27FC236}">
                <a16:creationId xmlns:a16="http://schemas.microsoft.com/office/drawing/2014/main" id="{DF8752C7-61E8-4B06-9D64-290FFFCC28EB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189165" y="3551164"/>
            <a:ext cx="2916422" cy="0"/>
          </a:xfrm>
          <a:prstGeom prst="line">
            <a:avLst/>
          </a:prstGeom>
          <a:noFill/>
          <a:ln w="152400" cap="rnd">
            <a:gradFill flip="none" rotWithShape="1">
              <a:gsLst>
                <a:gs pos="15000">
                  <a:schemeClr val="accent3">
                    <a:alpha val="30000"/>
                  </a:schemeClr>
                </a:gs>
                <a:gs pos="100000">
                  <a:schemeClr val="bg1">
                    <a:alpha val="30000"/>
                  </a:schemeClr>
                </a:gs>
              </a:gsLst>
              <a:lin ang="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E26340D-6EF4-4160-9C81-BAC25BCB4E06}"/>
              </a:ext>
            </a:extLst>
          </p:cNvPr>
          <p:cNvSpPr/>
          <p:nvPr userDrawn="1"/>
        </p:nvSpPr>
        <p:spPr>
          <a:xfrm>
            <a:off x="5478762" y="2858366"/>
            <a:ext cx="1381978" cy="1381976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0" dist="444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E0186D8-5887-495D-B65C-20CED402DB7C}"/>
              </a:ext>
            </a:extLst>
          </p:cNvPr>
          <p:cNvSpPr/>
          <p:nvPr userDrawn="1"/>
        </p:nvSpPr>
        <p:spPr>
          <a:xfrm>
            <a:off x="8916829" y="3134768"/>
            <a:ext cx="811371" cy="811370"/>
          </a:xfrm>
          <a:prstGeom prst="ellipse">
            <a:avLst/>
          </a:prstGeom>
          <a:solidFill>
            <a:srgbClr val="ED2924"/>
          </a:solidFill>
          <a:ln>
            <a:noFill/>
          </a:ln>
          <a:effectLst>
            <a:outerShdw blurRad="571500" dist="444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E9D0B41-2A98-4445-98A5-2286D9F1BE0B}"/>
              </a:ext>
            </a:extLst>
          </p:cNvPr>
          <p:cNvSpPr/>
          <p:nvPr userDrawn="1"/>
        </p:nvSpPr>
        <p:spPr>
          <a:xfrm>
            <a:off x="3837474" y="2211391"/>
            <a:ext cx="73666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BB6C61A-4443-4048-98E1-503D0C443EB5}"/>
              </a:ext>
            </a:extLst>
          </p:cNvPr>
          <p:cNvSpPr/>
          <p:nvPr userDrawn="1"/>
        </p:nvSpPr>
        <p:spPr>
          <a:xfrm>
            <a:off x="3837474" y="3515198"/>
            <a:ext cx="73666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BAF8780-6B40-43F9-9D93-16BC40B636E0}"/>
              </a:ext>
            </a:extLst>
          </p:cNvPr>
          <p:cNvSpPr/>
          <p:nvPr userDrawn="1"/>
        </p:nvSpPr>
        <p:spPr>
          <a:xfrm>
            <a:off x="3837474" y="4810539"/>
            <a:ext cx="73666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F304EBC-2355-4D62-B1D4-0FA231D98F3B}"/>
              </a:ext>
            </a:extLst>
          </p:cNvPr>
          <p:cNvSpPr/>
          <p:nvPr userDrawn="1"/>
        </p:nvSpPr>
        <p:spPr>
          <a:xfrm>
            <a:off x="8284228" y="2225548"/>
            <a:ext cx="73666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384ED92-AB44-44A2-9472-5FAE4CD1B5C3}"/>
              </a:ext>
            </a:extLst>
          </p:cNvPr>
          <p:cNvSpPr/>
          <p:nvPr userDrawn="1"/>
        </p:nvSpPr>
        <p:spPr>
          <a:xfrm>
            <a:off x="8284228" y="4805952"/>
            <a:ext cx="73666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3DEE5E9-012F-4D50-BFB8-624838F41F90}"/>
              </a:ext>
            </a:extLst>
          </p:cNvPr>
          <p:cNvSpPr/>
          <p:nvPr userDrawn="1"/>
        </p:nvSpPr>
        <p:spPr>
          <a:xfrm>
            <a:off x="8284228" y="3515197"/>
            <a:ext cx="73666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33" name="Picture 3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601" y="2879987"/>
            <a:ext cx="1835547" cy="1376175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4E0186D8-5887-495D-B65C-20CED402DB7C}"/>
              </a:ext>
            </a:extLst>
          </p:cNvPr>
          <p:cNvSpPr/>
          <p:nvPr userDrawn="1"/>
        </p:nvSpPr>
        <p:spPr>
          <a:xfrm>
            <a:off x="5798606" y="4981406"/>
            <a:ext cx="811371" cy="811370"/>
          </a:xfrm>
          <a:prstGeom prst="ellipse">
            <a:avLst/>
          </a:prstGeom>
          <a:solidFill>
            <a:srgbClr val="ED2924"/>
          </a:solidFill>
          <a:ln>
            <a:noFill/>
          </a:ln>
          <a:effectLst>
            <a:outerShdw blurRad="571500" dist="444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3DEE5E9-012F-4D50-BFB8-624838F41F90}"/>
              </a:ext>
            </a:extLst>
          </p:cNvPr>
          <p:cNvSpPr/>
          <p:nvPr userDrawn="1"/>
        </p:nvSpPr>
        <p:spPr>
          <a:xfrm>
            <a:off x="6172149" y="4522418"/>
            <a:ext cx="73666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4E0186D8-5887-495D-B65C-20CED402DB7C}"/>
              </a:ext>
            </a:extLst>
          </p:cNvPr>
          <p:cNvSpPr/>
          <p:nvPr userDrawn="1"/>
        </p:nvSpPr>
        <p:spPr>
          <a:xfrm>
            <a:off x="5804416" y="1308981"/>
            <a:ext cx="811371" cy="811370"/>
          </a:xfrm>
          <a:prstGeom prst="ellipse">
            <a:avLst/>
          </a:prstGeom>
          <a:solidFill>
            <a:srgbClr val="ED2924"/>
          </a:solidFill>
          <a:ln>
            <a:noFill/>
          </a:ln>
          <a:effectLst>
            <a:outerShdw blurRad="571500" dist="444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3DEE5E9-012F-4D50-BFB8-624838F41F90}"/>
              </a:ext>
            </a:extLst>
          </p:cNvPr>
          <p:cNvSpPr/>
          <p:nvPr userDrawn="1"/>
        </p:nvSpPr>
        <p:spPr>
          <a:xfrm>
            <a:off x="6173995" y="2466609"/>
            <a:ext cx="72215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40" name="Picture 3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316" y="1750399"/>
            <a:ext cx="545519" cy="545519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316" y="3276594"/>
            <a:ext cx="545519" cy="545519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316" y="4835447"/>
            <a:ext cx="545519" cy="545519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389" y="1452850"/>
            <a:ext cx="545519" cy="545519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389" y="5131008"/>
            <a:ext cx="545519" cy="545519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6085" y="1519553"/>
            <a:ext cx="545519" cy="545519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9154" y="3276594"/>
            <a:ext cx="545519" cy="545519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9154" y="5047818"/>
            <a:ext cx="545519" cy="545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897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cept with ico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66;p13"/>
          <p:cNvSpPr/>
          <p:nvPr userDrawn="1"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9" name="Google Shape;66;p13"/>
          <p:cNvSpPr/>
          <p:nvPr userDrawn="1"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0B03B3D0-38BA-461E-AE2D-7294F38D1C56}"/>
              </a:ext>
            </a:extLst>
          </p:cNvPr>
          <p:cNvSpPr/>
          <p:nvPr userDrawn="1"/>
        </p:nvSpPr>
        <p:spPr>
          <a:xfrm>
            <a:off x="4803575" y="2198160"/>
            <a:ext cx="2702394" cy="2702389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D580AB14-DDD2-4A35-BB5B-B7272364E25E}"/>
              </a:ext>
            </a:extLst>
          </p:cNvPr>
          <p:cNvSpPr/>
          <p:nvPr userDrawn="1"/>
        </p:nvSpPr>
        <p:spPr>
          <a:xfrm>
            <a:off x="4110787" y="1505373"/>
            <a:ext cx="4087971" cy="4087964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52" name="Freeform 16">
            <a:extLst>
              <a:ext uri="{FF2B5EF4-FFF2-40B4-BE49-F238E27FC236}">
                <a16:creationId xmlns:a16="http://schemas.microsoft.com/office/drawing/2014/main" id="{539920A0-82A1-40CA-A256-3D76F7FD8CE7}"/>
              </a:ext>
            </a:extLst>
          </p:cNvPr>
          <p:cNvSpPr>
            <a:spLocks/>
          </p:cNvSpPr>
          <p:nvPr userDrawn="1"/>
        </p:nvSpPr>
        <p:spPr bwMode="auto">
          <a:xfrm>
            <a:off x="6755065" y="3464059"/>
            <a:ext cx="2424502" cy="1950219"/>
          </a:xfrm>
          <a:custGeom>
            <a:avLst/>
            <a:gdLst>
              <a:gd name="T0" fmla="*/ 573 w 573"/>
              <a:gd name="T1" fmla="*/ 561 h 602"/>
              <a:gd name="T2" fmla="*/ 297 w 573"/>
              <a:gd name="T3" fmla="*/ 267 h 602"/>
              <a:gd name="T4" fmla="*/ 0 w 573"/>
              <a:gd name="T5" fmla="*/ 24 h 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3" h="602">
                <a:moveTo>
                  <a:pt x="573" y="561"/>
                </a:moveTo>
                <a:cubicBezTo>
                  <a:pt x="573" y="561"/>
                  <a:pt x="418" y="602"/>
                  <a:pt x="297" y="267"/>
                </a:cubicBezTo>
                <a:cubicBezTo>
                  <a:pt x="201" y="0"/>
                  <a:pt x="0" y="24"/>
                  <a:pt x="0" y="24"/>
                </a:cubicBezTo>
              </a:path>
            </a:pathLst>
          </a:custGeom>
          <a:noFill/>
          <a:ln w="152400" cap="rnd">
            <a:gradFill flip="none" rotWithShape="1">
              <a:gsLst>
                <a:gs pos="15000">
                  <a:schemeClr val="accent3">
                    <a:alpha val="30000"/>
                  </a:schemeClr>
                </a:gs>
                <a:gs pos="100000">
                  <a:schemeClr val="bg1">
                    <a:alpha val="30000"/>
                  </a:schemeClr>
                </a:gs>
              </a:gsLst>
              <a:lin ang="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3" name="Freeform 18">
            <a:extLst>
              <a:ext uri="{FF2B5EF4-FFF2-40B4-BE49-F238E27FC236}">
                <a16:creationId xmlns:a16="http://schemas.microsoft.com/office/drawing/2014/main" id="{D64A7684-21A2-4382-AE55-A439D6AD9D33}"/>
              </a:ext>
            </a:extLst>
          </p:cNvPr>
          <p:cNvSpPr>
            <a:spLocks/>
          </p:cNvSpPr>
          <p:nvPr userDrawn="1"/>
        </p:nvSpPr>
        <p:spPr bwMode="auto">
          <a:xfrm>
            <a:off x="6755065" y="1683038"/>
            <a:ext cx="2424502" cy="1947977"/>
          </a:xfrm>
          <a:custGeom>
            <a:avLst/>
            <a:gdLst>
              <a:gd name="T0" fmla="*/ 573 w 573"/>
              <a:gd name="T1" fmla="*/ 42 h 603"/>
              <a:gd name="T2" fmla="*/ 297 w 573"/>
              <a:gd name="T3" fmla="*/ 336 h 603"/>
              <a:gd name="T4" fmla="*/ 0 w 573"/>
              <a:gd name="T5" fmla="*/ 578 h 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3" h="603">
                <a:moveTo>
                  <a:pt x="573" y="42"/>
                </a:moveTo>
                <a:cubicBezTo>
                  <a:pt x="573" y="42"/>
                  <a:pt x="418" y="0"/>
                  <a:pt x="297" y="336"/>
                </a:cubicBezTo>
                <a:cubicBezTo>
                  <a:pt x="201" y="603"/>
                  <a:pt x="0" y="578"/>
                  <a:pt x="0" y="578"/>
                </a:cubicBezTo>
              </a:path>
            </a:pathLst>
          </a:custGeom>
          <a:noFill/>
          <a:ln w="152400" cap="rnd">
            <a:gradFill flip="none" rotWithShape="1">
              <a:gsLst>
                <a:gs pos="15000">
                  <a:schemeClr val="accent3">
                    <a:alpha val="30000"/>
                  </a:schemeClr>
                </a:gs>
                <a:gs pos="100000">
                  <a:schemeClr val="bg1">
                    <a:alpha val="30000"/>
                  </a:schemeClr>
                </a:gs>
              </a:gsLst>
              <a:lin ang="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4" name="Freeform 19">
            <a:extLst>
              <a:ext uri="{FF2B5EF4-FFF2-40B4-BE49-F238E27FC236}">
                <a16:creationId xmlns:a16="http://schemas.microsoft.com/office/drawing/2014/main" id="{CA27A0A7-3FE2-48F9-AC88-C415DF7E18FE}"/>
              </a:ext>
            </a:extLst>
          </p:cNvPr>
          <p:cNvSpPr>
            <a:spLocks/>
          </p:cNvSpPr>
          <p:nvPr userDrawn="1"/>
        </p:nvSpPr>
        <p:spPr bwMode="auto">
          <a:xfrm>
            <a:off x="3177991" y="1890640"/>
            <a:ext cx="2426282" cy="1729260"/>
          </a:xfrm>
          <a:custGeom>
            <a:avLst/>
            <a:gdLst>
              <a:gd name="T0" fmla="*/ 0 w 573"/>
              <a:gd name="T1" fmla="*/ 42 h 603"/>
              <a:gd name="T2" fmla="*/ 276 w 573"/>
              <a:gd name="T3" fmla="*/ 336 h 603"/>
              <a:gd name="T4" fmla="*/ 573 w 573"/>
              <a:gd name="T5" fmla="*/ 578 h 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3" h="603">
                <a:moveTo>
                  <a:pt x="0" y="42"/>
                </a:moveTo>
                <a:cubicBezTo>
                  <a:pt x="0" y="42"/>
                  <a:pt x="156" y="0"/>
                  <a:pt x="276" y="336"/>
                </a:cubicBezTo>
                <a:cubicBezTo>
                  <a:pt x="372" y="603"/>
                  <a:pt x="573" y="578"/>
                  <a:pt x="573" y="578"/>
                </a:cubicBezTo>
              </a:path>
            </a:pathLst>
          </a:custGeom>
          <a:noFill/>
          <a:ln w="152400" cap="rnd">
            <a:gradFill flip="none" rotWithShape="1">
              <a:gsLst>
                <a:gs pos="100000">
                  <a:schemeClr val="accent2">
                    <a:alpha val="30000"/>
                  </a:schemeClr>
                </a:gs>
                <a:gs pos="0">
                  <a:schemeClr val="accent3">
                    <a:alpha val="30000"/>
                  </a:schemeClr>
                </a:gs>
              </a:gsLst>
              <a:lin ang="1080000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5" name="Freeform 20">
            <a:extLst>
              <a:ext uri="{FF2B5EF4-FFF2-40B4-BE49-F238E27FC236}">
                <a16:creationId xmlns:a16="http://schemas.microsoft.com/office/drawing/2014/main" id="{392AA663-C190-46B5-A29A-908F53998968}"/>
              </a:ext>
            </a:extLst>
          </p:cNvPr>
          <p:cNvSpPr>
            <a:spLocks/>
          </p:cNvSpPr>
          <p:nvPr userDrawn="1"/>
        </p:nvSpPr>
        <p:spPr bwMode="auto">
          <a:xfrm>
            <a:off x="3177991" y="3482427"/>
            <a:ext cx="2426282" cy="1725642"/>
          </a:xfrm>
          <a:custGeom>
            <a:avLst/>
            <a:gdLst>
              <a:gd name="T0" fmla="*/ 0 w 573"/>
              <a:gd name="T1" fmla="*/ 561 h 602"/>
              <a:gd name="T2" fmla="*/ 276 w 573"/>
              <a:gd name="T3" fmla="*/ 267 h 602"/>
              <a:gd name="T4" fmla="*/ 573 w 573"/>
              <a:gd name="T5" fmla="*/ 24 h 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3" h="602">
                <a:moveTo>
                  <a:pt x="0" y="561"/>
                </a:moveTo>
                <a:cubicBezTo>
                  <a:pt x="0" y="561"/>
                  <a:pt x="156" y="602"/>
                  <a:pt x="276" y="267"/>
                </a:cubicBezTo>
                <a:cubicBezTo>
                  <a:pt x="372" y="0"/>
                  <a:pt x="573" y="24"/>
                  <a:pt x="573" y="24"/>
                </a:cubicBezTo>
              </a:path>
            </a:pathLst>
          </a:custGeom>
          <a:noFill/>
          <a:ln w="152400" cap="rnd">
            <a:gradFill flip="none" rotWithShape="1">
              <a:gsLst>
                <a:gs pos="100000">
                  <a:schemeClr val="accent2">
                    <a:alpha val="30000"/>
                  </a:schemeClr>
                </a:gs>
                <a:gs pos="0">
                  <a:schemeClr val="accent3">
                    <a:alpha val="30000"/>
                  </a:schemeClr>
                </a:gs>
              </a:gsLst>
              <a:lin ang="1080000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3E26340D-6EF4-4160-9C81-BAC25BCB4E06}"/>
              </a:ext>
            </a:extLst>
          </p:cNvPr>
          <p:cNvSpPr/>
          <p:nvPr userDrawn="1"/>
        </p:nvSpPr>
        <p:spPr>
          <a:xfrm>
            <a:off x="5478762" y="2858366"/>
            <a:ext cx="1381978" cy="1381976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0" dist="444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E9D0B41-2A98-4445-98A5-2286D9F1BE0B}"/>
              </a:ext>
            </a:extLst>
          </p:cNvPr>
          <p:cNvSpPr/>
          <p:nvPr userDrawn="1"/>
        </p:nvSpPr>
        <p:spPr>
          <a:xfrm>
            <a:off x="3837474" y="2211391"/>
            <a:ext cx="73666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FBAF8780-6B40-43F9-9D93-16BC40B636E0}"/>
              </a:ext>
            </a:extLst>
          </p:cNvPr>
          <p:cNvSpPr/>
          <p:nvPr userDrawn="1"/>
        </p:nvSpPr>
        <p:spPr>
          <a:xfrm>
            <a:off x="3837474" y="4810539"/>
            <a:ext cx="73666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3F304EBC-2355-4D62-B1D4-0FA231D98F3B}"/>
              </a:ext>
            </a:extLst>
          </p:cNvPr>
          <p:cNvSpPr/>
          <p:nvPr userDrawn="1"/>
        </p:nvSpPr>
        <p:spPr>
          <a:xfrm>
            <a:off x="8284228" y="2225548"/>
            <a:ext cx="73666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0384ED92-AB44-44A2-9472-5FAE4CD1B5C3}"/>
              </a:ext>
            </a:extLst>
          </p:cNvPr>
          <p:cNvSpPr/>
          <p:nvPr userDrawn="1"/>
        </p:nvSpPr>
        <p:spPr>
          <a:xfrm>
            <a:off x="8284228" y="4805952"/>
            <a:ext cx="73666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71" name="Picture 7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601" y="2879987"/>
            <a:ext cx="1835547" cy="1376175"/>
          </a:xfrm>
          <a:prstGeom prst="rect">
            <a:avLst/>
          </a:prstGeom>
        </p:spPr>
      </p:pic>
      <p:sp>
        <p:nvSpPr>
          <p:cNvPr id="75" name="Oval 74">
            <a:extLst>
              <a:ext uri="{FF2B5EF4-FFF2-40B4-BE49-F238E27FC236}">
                <a16:creationId xmlns:a16="http://schemas.microsoft.com/office/drawing/2014/main" id="{43DEE5E9-012F-4D50-BFB8-624838F41F90}"/>
              </a:ext>
            </a:extLst>
          </p:cNvPr>
          <p:cNvSpPr/>
          <p:nvPr userDrawn="1"/>
        </p:nvSpPr>
        <p:spPr>
          <a:xfrm>
            <a:off x="6173995" y="2466609"/>
            <a:ext cx="72215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83" name="Picture 8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9154" y="5047818"/>
            <a:ext cx="545519" cy="545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6651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s page"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045" y="72736"/>
            <a:ext cx="5863955" cy="6785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1711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eatures 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113" y="488373"/>
            <a:ext cx="5481774" cy="63696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1327" y="757172"/>
            <a:ext cx="3650674" cy="130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3157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eatures 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113" y="488373"/>
            <a:ext cx="5481774" cy="636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228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.jp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6829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51" r:id="rId4"/>
    <p:sldLayoutId id="2147483654" r:id="rId5"/>
    <p:sldLayoutId id="2147483699" r:id="rId6"/>
    <p:sldLayoutId id="2147483656" r:id="rId7"/>
    <p:sldLayoutId id="2147483657" r:id="rId8"/>
    <p:sldLayoutId id="2147483709" r:id="rId9"/>
    <p:sldLayoutId id="2147483658" r:id="rId10"/>
    <p:sldLayoutId id="2147483659" r:id="rId11"/>
    <p:sldLayoutId id="2147483660" r:id="rId12"/>
    <p:sldLayoutId id="2147483662" r:id="rId13"/>
    <p:sldLayoutId id="2147483661" r:id="rId14"/>
    <p:sldLayoutId id="2147483698" r:id="rId15"/>
    <p:sldLayoutId id="2147483697" r:id="rId1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9782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5" r:id="rId2"/>
    <p:sldLayoutId id="2147483707" r:id="rId3"/>
    <p:sldLayoutId id="2147483708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88;p33"/>
          <p:cNvSpPr txBox="1">
            <a:spLocks/>
          </p:cNvSpPr>
          <p:nvPr/>
        </p:nvSpPr>
        <p:spPr>
          <a:xfrm>
            <a:off x="1931354" y="2711669"/>
            <a:ext cx="9062467" cy="731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879" tIns="43879" rIns="43879" bIns="4387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eem Kufi"/>
              <a:buNone/>
              <a:defRPr sz="5200" b="0" i="0" u="none" strike="noStrike" cap="none"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438821">
              <a:buClr>
                <a:srgbClr val="EBB55A"/>
              </a:buClr>
            </a:pPr>
            <a:r>
              <a:rPr lang="en-US" sz="5400" b="1" kern="0" dirty="0" smtClean="0">
                <a:solidFill>
                  <a:schemeClr val="bg1"/>
                </a:solidFill>
                <a:latin typeface="Reem Kufi" pitchFamily="2" charset="-78"/>
                <a:cs typeface="Reem Kufi" pitchFamily="2" charset="-78"/>
              </a:rPr>
              <a:t>EGEC</a:t>
            </a:r>
            <a:endParaRPr lang="en-US" sz="2000" b="1" kern="0" dirty="0">
              <a:solidFill>
                <a:schemeClr val="bg1"/>
              </a:solidFill>
              <a:latin typeface="Reem Kufi" pitchFamily="2" charset="-78"/>
              <a:cs typeface="Reem Kufi" pitchFamily="2" charset="-78"/>
            </a:endParaRPr>
          </a:p>
        </p:txBody>
      </p:sp>
      <p:sp>
        <p:nvSpPr>
          <p:cNvPr id="3" name="Google Shape;188;p33"/>
          <p:cNvSpPr txBox="1">
            <a:spLocks/>
          </p:cNvSpPr>
          <p:nvPr/>
        </p:nvSpPr>
        <p:spPr>
          <a:xfrm>
            <a:off x="1931354" y="3445898"/>
            <a:ext cx="9062467" cy="731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879" tIns="43879" rIns="43879" bIns="4387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eem Kufi"/>
              <a:buNone/>
              <a:defRPr sz="5200" b="0" i="0" u="none" strike="noStrike" cap="none"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438821">
              <a:buClr>
                <a:srgbClr val="EBB55A"/>
              </a:buClr>
            </a:pPr>
            <a:r>
              <a:rPr lang="en-US" sz="3600" b="1" kern="0" dirty="0" smtClean="0">
                <a:solidFill>
                  <a:schemeClr val="bg1"/>
                </a:solidFill>
                <a:latin typeface="Reem Kufi" pitchFamily="2" charset="-78"/>
                <a:cs typeface="Reem Kufi" pitchFamily="2" charset="-78"/>
              </a:rPr>
              <a:t>Website New Design</a:t>
            </a:r>
            <a:endParaRPr lang="en-US" sz="1200" b="1" kern="0" dirty="0">
              <a:solidFill>
                <a:schemeClr val="bg1"/>
              </a:solidFill>
              <a:latin typeface="Reem Kufi" pitchFamily="2" charset="-78"/>
              <a:cs typeface="Reem Kufi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26296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5484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09A44A-54B1-40B6-582E-0C26A9DC68F6}"/>
              </a:ext>
            </a:extLst>
          </p:cNvPr>
          <p:cNvSpPr txBox="1"/>
          <p:nvPr/>
        </p:nvSpPr>
        <p:spPr>
          <a:xfrm>
            <a:off x="3867287" y="3458054"/>
            <a:ext cx="4448142" cy="76944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lvl="0" algn="ctr">
              <a:defRPr/>
            </a:pPr>
            <a:r>
              <a:rPr lang="en-US" sz="44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1. Home Page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692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66;p13"/>
          <p:cNvSpPr/>
          <p:nvPr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7" name="Freeform 16">
            <a:extLst>
              <a:ext uri="{FF2B5EF4-FFF2-40B4-BE49-F238E27FC236}">
                <a16:creationId xmlns:a16="http://schemas.microsoft.com/office/drawing/2014/main" id="{46183966-D544-E3C7-7833-E0F88EE201ED}"/>
              </a:ext>
            </a:extLst>
          </p:cNvPr>
          <p:cNvSpPr/>
          <p:nvPr/>
        </p:nvSpPr>
        <p:spPr>
          <a:xfrm>
            <a:off x="102038" y="6146800"/>
            <a:ext cx="1422400" cy="711200"/>
          </a:xfrm>
          <a:custGeom>
            <a:avLst/>
            <a:gdLst>
              <a:gd name="connsiteX0" fmla="*/ 812800 w 1625600"/>
              <a:gd name="connsiteY0" fmla="*/ 0 h 812800"/>
              <a:gd name="connsiteX1" fmla="*/ 1625600 w 1625600"/>
              <a:gd name="connsiteY1" fmla="*/ 812800 h 812800"/>
              <a:gd name="connsiteX2" fmla="*/ 1219200 w 1625600"/>
              <a:gd name="connsiteY2" fmla="*/ 812800 h 812800"/>
              <a:gd name="connsiteX3" fmla="*/ 812800 w 1625600"/>
              <a:gd name="connsiteY3" fmla="*/ 406400 h 812800"/>
              <a:gd name="connsiteX4" fmla="*/ 406400 w 1625600"/>
              <a:gd name="connsiteY4" fmla="*/ 812800 h 812800"/>
              <a:gd name="connsiteX5" fmla="*/ 0 w 1625600"/>
              <a:gd name="connsiteY5" fmla="*/ 812800 h 812800"/>
              <a:gd name="connsiteX6" fmla="*/ 812800 w 1625600"/>
              <a:gd name="connsiteY6" fmla="*/ 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25600" h="812800">
                <a:moveTo>
                  <a:pt x="812800" y="0"/>
                </a:moveTo>
                <a:cubicBezTo>
                  <a:pt x="1261697" y="0"/>
                  <a:pt x="1625600" y="363903"/>
                  <a:pt x="1625600" y="812800"/>
                </a:cubicBezTo>
                <a:lnTo>
                  <a:pt x="1219200" y="812800"/>
                </a:lnTo>
                <a:cubicBezTo>
                  <a:pt x="1219200" y="588351"/>
                  <a:pt x="1037249" y="406400"/>
                  <a:pt x="812800" y="406400"/>
                </a:cubicBezTo>
                <a:cubicBezTo>
                  <a:pt x="588351" y="406400"/>
                  <a:pt x="406400" y="588351"/>
                  <a:pt x="406400" y="812800"/>
                </a:cubicBezTo>
                <a:lnTo>
                  <a:pt x="0" y="812800"/>
                </a:lnTo>
                <a:cubicBezTo>
                  <a:pt x="0" y="363903"/>
                  <a:pt x="363903" y="0"/>
                  <a:pt x="812800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3E9B1DC-B035-2D33-91FB-C3A9B3B3F4ED}"/>
              </a:ext>
            </a:extLst>
          </p:cNvPr>
          <p:cNvGrpSpPr/>
          <p:nvPr/>
        </p:nvGrpSpPr>
        <p:grpSpPr>
          <a:xfrm>
            <a:off x="10748874" y="-373095"/>
            <a:ext cx="1829836" cy="1775895"/>
            <a:chOff x="10748874" y="-373095"/>
            <a:chExt cx="1829836" cy="1775895"/>
          </a:xfrm>
        </p:grpSpPr>
        <p:sp>
          <p:nvSpPr>
            <p:cNvPr id="41" name="Freeform: Shape 37">
              <a:extLst>
                <a:ext uri="{FF2B5EF4-FFF2-40B4-BE49-F238E27FC236}">
                  <a16:creationId xmlns:a16="http://schemas.microsoft.com/office/drawing/2014/main" id="{29ED31A8-B300-0389-2C85-A22914F53F08}"/>
                </a:ext>
              </a:extLst>
            </p:cNvPr>
            <p:cNvSpPr/>
            <p:nvPr/>
          </p:nvSpPr>
          <p:spPr>
            <a:xfrm>
              <a:off x="10748874" y="52056"/>
              <a:ext cx="1350745" cy="1350744"/>
            </a:xfrm>
            <a:custGeom>
              <a:avLst/>
              <a:gdLst>
                <a:gd name="connsiteX0" fmla="*/ 1350745 w 1350745"/>
                <a:gd name="connsiteY0" fmla="*/ 675372 h 1350744"/>
                <a:gd name="connsiteX1" fmla="*/ 675373 w 1350745"/>
                <a:gd name="connsiteY1" fmla="*/ 1350745 h 1350744"/>
                <a:gd name="connsiteX2" fmla="*/ 0 w 1350745"/>
                <a:gd name="connsiteY2" fmla="*/ 675372 h 1350744"/>
                <a:gd name="connsiteX3" fmla="*/ 675373 w 1350745"/>
                <a:gd name="connsiteY3" fmla="*/ 0 h 1350744"/>
                <a:gd name="connsiteX4" fmla="*/ 1350745 w 1350745"/>
                <a:gd name="connsiteY4" fmla="*/ 675372 h 1350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0745" h="1350744">
                  <a:moveTo>
                    <a:pt x="1350745" y="675372"/>
                  </a:moveTo>
                  <a:cubicBezTo>
                    <a:pt x="1350745" y="1048457"/>
                    <a:pt x="1048457" y="1350745"/>
                    <a:pt x="675373" y="1350745"/>
                  </a:cubicBezTo>
                  <a:cubicBezTo>
                    <a:pt x="302288" y="1350745"/>
                    <a:pt x="0" y="1048457"/>
                    <a:pt x="0" y="675372"/>
                  </a:cubicBezTo>
                  <a:cubicBezTo>
                    <a:pt x="0" y="302288"/>
                    <a:pt x="302288" y="0"/>
                    <a:pt x="675373" y="0"/>
                  </a:cubicBezTo>
                  <a:cubicBezTo>
                    <a:pt x="1048457" y="0"/>
                    <a:pt x="1350745" y="302288"/>
                    <a:pt x="1350745" y="675372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38">
              <a:extLst>
                <a:ext uri="{FF2B5EF4-FFF2-40B4-BE49-F238E27FC236}">
                  <a16:creationId xmlns:a16="http://schemas.microsoft.com/office/drawing/2014/main" id="{B0A3F09B-1DA2-7511-74F1-12A97E26CC55}"/>
                </a:ext>
              </a:extLst>
            </p:cNvPr>
            <p:cNvSpPr/>
            <p:nvPr/>
          </p:nvSpPr>
          <p:spPr>
            <a:xfrm>
              <a:off x="10988232" y="291414"/>
              <a:ext cx="872028" cy="872028"/>
            </a:xfrm>
            <a:custGeom>
              <a:avLst/>
              <a:gdLst>
                <a:gd name="connsiteX0" fmla="*/ 872028 w 872028"/>
                <a:gd name="connsiteY0" fmla="*/ 436014 h 872028"/>
                <a:gd name="connsiteX1" fmla="*/ 436014 w 872028"/>
                <a:gd name="connsiteY1" fmla="*/ 872028 h 872028"/>
                <a:gd name="connsiteX2" fmla="*/ 0 w 872028"/>
                <a:gd name="connsiteY2" fmla="*/ 436014 h 872028"/>
                <a:gd name="connsiteX3" fmla="*/ 436014 w 872028"/>
                <a:gd name="connsiteY3" fmla="*/ 0 h 872028"/>
                <a:gd name="connsiteX4" fmla="*/ 872028 w 872028"/>
                <a:gd name="connsiteY4" fmla="*/ 436014 h 87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2028" h="872028">
                  <a:moveTo>
                    <a:pt x="872028" y="436014"/>
                  </a:moveTo>
                  <a:cubicBezTo>
                    <a:pt x="872028" y="676871"/>
                    <a:pt x="676871" y="872028"/>
                    <a:pt x="436014" y="872028"/>
                  </a:cubicBezTo>
                  <a:cubicBezTo>
                    <a:pt x="195158" y="872028"/>
                    <a:pt x="0" y="676871"/>
                    <a:pt x="0" y="436014"/>
                  </a:cubicBezTo>
                  <a:cubicBezTo>
                    <a:pt x="0" y="195158"/>
                    <a:pt x="195158" y="0"/>
                    <a:pt x="436014" y="0"/>
                  </a:cubicBezTo>
                  <a:cubicBezTo>
                    <a:pt x="676871" y="0"/>
                    <a:pt x="872028" y="195158"/>
                    <a:pt x="872028" y="436014"/>
                  </a:cubicBezTo>
                  <a:close/>
                </a:path>
              </a:pathLst>
            </a:custGeom>
            <a:solidFill>
              <a:srgbClr val="ED2924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39">
              <a:extLst>
                <a:ext uri="{FF2B5EF4-FFF2-40B4-BE49-F238E27FC236}">
                  <a16:creationId xmlns:a16="http://schemas.microsoft.com/office/drawing/2014/main" id="{02F94399-9743-0786-DC70-E8AAD4038E59}"/>
                </a:ext>
              </a:extLst>
            </p:cNvPr>
            <p:cNvSpPr/>
            <p:nvPr/>
          </p:nvSpPr>
          <p:spPr>
            <a:xfrm>
              <a:off x="11141811" y="-373095"/>
              <a:ext cx="1436899" cy="1437273"/>
            </a:xfrm>
            <a:custGeom>
              <a:avLst/>
              <a:gdLst>
                <a:gd name="connsiteX0" fmla="*/ 718450 w 1436899"/>
                <a:gd name="connsiteY0" fmla="*/ 1437273 h 1437273"/>
                <a:gd name="connsiteX1" fmla="*/ 0 w 1436899"/>
                <a:gd name="connsiteY1" fmla="*/ 718824 h 1437273"/>
                <a:gd name="connsiteX2" fmla="*/ 718450 w 1436899"/>
                <a:gd name="connsiteY2" fmla="*/ 0 h 1437273"/>
                <a:gd name="connsiteX3" fmla="*/ 1436899 w 1436899"/>
                <a:gd name="connsiteY3" fmla="*/ 718449 h 1437273"/>
                <a:gd name="connsiteX4" fmla="*/ 718450 w 1436899"/>
                <a:gd name="connsiteY4" fmla="*/ 1437273 h 1437273"/>
                <a:gd name="connsiteX5" fmla="*/ 718450 w 1436899"/>
                <a:gd name="connsiteY5" fmla="*/ 23973 h 1437273"/>
                <a:gd name="connsiteX6" fmla="*/ 23599 w 1436899"/>
                <a:gd name="connsiteY6" fmla="*/ 718824 h 1437273"/>
                <a:gd name="connsiteX7" fmla="*/ 718450 w 1436899"/>
                <a:gd name="connsiteY7" fmla="*/ 1413675 h 1437273"/>
                <a:gd name="connsiteX8" fmla="*/ 1413300 w 1436899"/>
                <a:gd name="connsiteY8" fmla="*/ 718824 h 1437273"/>
                <a:gd name="connsiteX9" fmla="*/ 718450 w 1436899"/>
                <a:gd name="connsiteY9" fmla="*/ 23973 h 14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6899" h="1437273">
                  <a:moveTo>
                    <a:pt x="718450" y="1437273"/>
                  </a:moveTo>
                  <a:cubicBezTo>
                    <a:pt x="322141" y="1437273"/>
                    <a:pt x="0" y="1115132"/>
                    <a:pt x="0" y="718824"/>
                  </a:cubicBezTo>
                  <a:cubicBezTo>
                    <a:pt x="0" y="322516"/>
                    <a:pt x="322141" y="0"/>
                    <a:pt x="718450" y="0"/>
                  </a:cubicBezTo>
                  <a:cubicBezTo>
                    <a:pt x="1114758" y="0"/>
                    <a:pt x="1436899" y="322516"/>
                    <a:pt x="1436899" y="718449"/>
                  </a:cubicBezTo>
                  <a:cubicBezTo>
                    <a:pt x="1436899" y="1114758"/>
                    <a:pt x="1114758" y="1437273"/>
                    <a:pt x="718450" y="1437273"/>
                  </a:cubicBezTo>
                  <a:close/>
                  <a:moveTo>
                    <a:pt x="718450" y="23973"/>
                  </a:moveTo>
                  <a:cubicBezTo>
                    <a:pt x="335252" y="23973"/>
                    <a:pt x="23599" y="335626"/>
                    <a:pt x="23599" y="718824"/>
                  </a:cubicBezTo>
                  <a:cubicBezTo>
                    <a:pt x="23599" y="1102022"/>
                    <a:pt x="335252" y="1413675"/>
                    <a:pt x="718450" y="1413675"/>
                  </a:cubicBezTo>
                  <a:cubicBezTo>
                    <a:pt x="1101648" y="1413675"/>
                    <a:pt x="1413300" y="1102022"/>
                    <a:pt x="1413300" y="718824"/>
                  </a:cubicBezTo>
                  <a:cubicBezTo>
                    <a:pt x="1413300" y="335626"/>
                    <a:pt x="1101648" y="23973"/>
                    <a:pt x="718450" y="23973"/>
                  </a:cubicBezTo>
                  <a:close/>
                </a:path>
              </a:pathLst>
            </a:custGeom>
            <a:solidFill>
              <a:schemeClr val="bg1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ED09A44A-54B1-40B6-582E-0C26A9DC68F6}"/>
              </a:ext>
            </a:extLst>
          </p:cNvPr>
          <p:cNvSpPr txBox="1"/>
          <p:nvPr/>
        </p:nvSpPr>
        <p:spPr>
          <a:xfrm>
            <a:off x="430925" y="157806"/>
            <a:ext cx="4480714" cy="76944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lvl="0">
              <a:defRPr/>
            </a:pPr>
            <a:r>
              <a:rPr lang="en-US" sz="4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About section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Arial Black" panose="020B0A04020102020204" pitchFamily="3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1413" y="5594477"/>
            <a:ext cx="1835547" cy="137617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30924" y="1679799"/>
            <a:ext cx="114293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r" rtl="1">
              <a:buFont typeface="+mj-lt"/>
              <a:buAutoNum type="arabicPeriod"/>
            </a:pPr>
            <a:r>
              <a:rPr lang="en-US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Image 440 </a:t>
            </a:r>
            <a:r>
              <a:rPr lang="en-US" b="1" dirty="0" err="1" smtClean="0">
                <a:solidFill>
                  <a:srgbClr val="222222"/>
                </a:solidFill>
                <a:latin typeface="Arial" panose="020B0604020202020204" pitchFamily="34" charset="0"/>
              </a:rPr>
              <a:t>px</a:t>
            </a:r>
            <a:r>
              <a:rPr lang="en-US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 height x 370px width</a:t>
            </a:r>
          </a:p>
          <a:p>
            <a:pPr marL="342900" indent="-342900" algn="r" rtl="1">
              <a:buFont typeface="+mj-lt"/>
              <a:buAutoNum type="arabicPeriod"/>
            </a:pPr>
            <a:r>
              <a:rPr lang="en-US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Small image 310px height and 240px width</a:t>
            </a:r>
            <a:endParaRPr lang="ar-EG" b="1" dirty="0" smtClean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663" y="1402800"/>
            <a:ext cx="3938907" cy="46841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686" y="3305659"/>
            <a:ext cx="2476884" cy="319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942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66;p13"/>
          <p:cNvSpPr/>
          <p:nvPr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7" name="Freeform 16">
            <a:extLst>
              <a:ext uri="{FF2B5EF4-FFF2-40B4-BE49-F238E27FC236}">
                <a16:creationId xmlns:a16="http://schemas.microsoft.com/office/drawing/2014/main" id="{46183966-D544-E3C7-7833-E0F88EE201ED}"/>
              </a:ext>
            </a:extLst>
          </p:cNvPr>
          <p:cNvSpPr/>
          <p:nvPr/>
        </p:nvSpPr>
        <p:spPr>
          <a:xfrm>
            <a:off x="102038" y="6146800"/>
            <a:ext cx="1422400" cy="711200"/>
          </a:xfrm>
          <a:custGeom>
            <a:avLst/>
            <a:gdLst>
              <a:gd name="connsiteX0" fmla="*/ 812800 w 1625600"/>
              <a:gd name="connsiteY0" fmla="*/ 0 h 812800"/>
              <a:gd name="connsiteX1" fmla="*/ 1625600 w 1625600"/>
              <a:gd name="connsiteY1" fmla="*/ 812800 h 812800"/>
              <a:gd name="connsiteX2" fmla="*/ 1219200 w 1625600"/>
              <a:gd name="connsiteY2" fmla="*/ 812800 h 812800"/>
              <a:gd name="connsiteX3" fmla="*/ 812800 w 1625600"/>
              <a:gd name="connsiteY3" fmla="*/ 406400 h 812800"/>
              <a:gd name="connsiteX4" fmla="*/ 406400 w 1625600"/>
              <a:gd name="connsiteY4" fmla="*/ 812800 h 812800"/>
              <a:gd name="connsiteX5" fmla="*/ 0 w 1625600"/>
              <a:gd name="connsiteY5" fmla="*/ 812800 h 812800"/>
              <a:gd name="connsiteX6" fmla="*/ 812800 w 1625600"/>
              <a:gd name="connsiteY6" fmla="*/ 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25600" h="812800">
                <a:moveTo>
                  <a:pt x="812800" y="0"/>
                </a:moveTo>
                <a:cubicBezTo>
                  <a:pt x="1261697" y="0"/>
                  <a:pt x="1625600" y="363903"/>
                  <a:pt x="1625600" y="812800"/>
                </a:cubicBezTo>
                <a:lnTo>
                  <a:pt x="1219200" y="812800"/>
                </a:lnTo>
                <a:cubicBezTo>
                  <a:pt x="1219200" y="588351"/>
                  <a:pt x="1037249" y="406400"/>
                  <a:pt x="812800" y="406400"/>
                </a:cubicBezTo>
                <a:cubicBezTo>
                  <a:pt x="588351" y="406400"/>
                  <a:pt x="406400" y="588351"/>
                  <a:pt x="406400" y="812800"/>
                </a:cubicBezTo>
                <a:lnTo>
                  <a:pt x="0" y="812800"/>
                </a:lnTo>
                <a:cubicBezTo>
                  <a:pt x="0" y="363903"/>
                  <a:pt x="363903" y="0"/>
                  <a:pt x="812800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3E9B1DC-B035-2D33-91FB-C3A9B3B3F4ED}"/>
              </a:ext>
            </a:extLst>
          </p:cNvPr>
          <p:cNvGrpSpPr/>
          <p:nvPr/>
        </p:nvGrpSpPr>
        <p:grpSpPr>
          <a:xfrm>
            <a:off x="10748874" y="-373095"/>
            <a:ext cx="1829836" cy="1775895"/>
            <a:chOff x="10748874" y="-373095"/>
            <a:chExt cx="1829836" cy="1775895"/>
          </a:xfrm>
        </p:grpSpPr>
        <p:sp>
          <p:nvSpPr>
            <p:cNvPr id="41" name="Freeform: Shape 37">
              <a:extLst>
                <a:ext uri="{FF2B5EF4-FFF2-40B4-BE49-F238E27FC236}">
                  <a16:creationId xmlns:a16="http://schemas.microsoft.com/office/drawing/2014/main" id="{29ED31A8-B300-0389-2C85-A22914F53F08}"/>
                </a:ext>
              </a:extLst>
            </p:cNvPr>
            <p:cNvSpPr/>
            <p:nvPr/>
          </p:nvSpPr>
          <p:spPr>
            <a:xfrm>
              <a:off x="10748874" y="52056"/>
              <a:ext cx="1350745" cy="1350744"/>
            </a:xfrm>
            <a:custGeom>
              <a:avLst/>
              <a:gdLst>
                <a:gd name="connsiteX0" fmla="*/ 1350745 w 1350745"/>
                <a:gd name="connsiteY0" fmla="*/ 675372 h 1350744"/>
                <a:gd name="connsiteX1" fmla="*/ 675373 w 1350745"/>
                <a:gd name="connsiteY1" fmla="*/ 1350745 h 1350744"/>
                <a:gd name="connsiteX2" fmla="*/ 0 w 1350745"/>
                <a:gd name="connsiteY2" fmla="*/ 675372 h 1350744"/>
                <a:gd name="connsiteX3" fmla="*/ 675373 w 1350745"/>
                <a:gd name="connsiteY3" fmla="*/ 0 h 1350744"/>
                <a:gd name="connsiteX4" fmla="*/ 1350745 w 1350745"/>
                <a:gd name="connsiteY4" fmla="*/ 675372 h 1350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0745" h="1350744">
                  <a:moveTo>
                    <a:pt x="1350745" y="675372"/>
                  </a:moveTo>
                  <a:cubicBezTo>
                    <a:pt x="1350745" y="1048457"/>
                    <a:pt x="1048457" y="1350745"/>
                    <a:pt x="675373" y="1350745"/>
                  </a:cubicBezTo>
                  <a:cubicBezTo>
                    <a:pt x="302288" y="1350745"/>
                    <a:pt x="0" y="1048457"/>
                    <a:pt x="0" y="675372"/>
                  </a:cubicBezTo>
                  <a:cubicBezTo>
                    <a:pt x="0" y="302288"/>
                    <a:pt x="302288" y="0"/>
                    <a:pt x="675373" y="0"/>
                  </a:cubicBezTo>
                  <a:cubicBezTo>
                    <a:pt x="1048457" y="0"/>
                    <a:pt x="1350745" y="302288"/>
                    <a:pt x="1350745" y="675372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38">
              <a:extLst>
                <a:ext uri="{FF2B5EF4-FFF2-40B4-BE49-F238E27FC236}">
                  <a16:creationId xmlns:a16="http://schemas.microsoft.com/office/drawing/2014/main" id="{B0A3F09B-1DA2-7511-74F1-12A97E26CC55}"/>
                </a:ext>
              </a:extLst>
            </p:cNvPr>
            <p:cNvSpPr/>
            <p:nvPr/>
          </p:nvSpPr>
          <p:spPr>
            <a:xfrm>
              <a:off x="10988232" y="291414"/>
              <a:ext cx="872028" cy="872028"/>
            </a:xfrm>
            <a:custGeom>
              <a:avLst/>
              <a:gdLst>
                <a:gd name="connsiteX0" fmla="*/ 872028 w 872028"/>
                <a:gd name="connsiteY0" fmla="*/ 436014 h 872028"/>
                <a:gd name="connsiteX1" fmla="*/ 436014 w 872028"/>
                <a:gd name="connsiteY1" fmla="*/ 872028 h 872028"/>
                <a:gd name="connsiteX2" fmla="*/ 0 w 872028"/>
                <a:gd name="connsiteY2" fmla="*/ 436014 h 872028"/>
                <a:gd name="connsiteX3" fmla="*/ 436014 w 872028"/>
                <a:gd name="connsiteY3" fmla="*/ 0 h 872028"/>
                <a:gd name="connsiteX4" fmla="*/ 872028 w 872028"/>
                <a:gd name="connsiteY4" fmla="*/ 436014 h 87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2028" h="872028">
                  <a:moveTo>
                    <a:pt x="872028" y="436014"/>
                  </a:moveTo>
                  <a:cubicBezTo>
                    <a:pt x="872028" y="676871"/>
                    <a:pt x="676871" y="872028"/>
                    <a:pt x="436014" y="872028"/>
                  </a:cubicBezTo>
                  <a:cubicBezTo>
                    <a:pt x="195158" y="872028"/>
                    <a:pt x="0" y="676871"/>
                    <a:pt x="0" y="436014"/>
                  </a:cubicBezTo>
                  <a:cubicBezTo>
                    <a:pt x="0" y="195158"/>
                    <a:pt x="195158" y="0"/>
                    <a:pt x="436014" y="0"/>
                  </a:cubicBezTo>
                  <a:cubicBezTo>
                    <a:pt x="676871" y="0"/>
                    <a:pt x="872028" y="195158"/>
                    <a:pt x="872028" y="436014"/>
                  </a:cubicBezTo>
                  <a:close/>
                </a:path>
              </a:pathLst>
            </a:custGeom>
            <a:solidFill>
              <a:srgbClr val="ED2924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39">
              <a:extLst>
                <a:ext uri="{FF2B5EF4-FFF2-40B4-BE49-F238E27FC236}">
                  <a16:creationId xmlns:a16="http://schemas.microsoft.com/office/drawing/2014/main" id="{02F94399-9743-0786-DC70-E8AAD4038E59}"/>
                </a:ext>
              </a:extLst>
            </p:cNvPr>
            <p:cNvSpPr/>
            <p:nvPr/>
          </p:nvSpPr>
          <p:spPr>
            <a:xfrm>
              <a:off x="11141811" y="-373095"/>
              <a:ext cx="1436899" cy="1437273"/>
            </a:xfrm>
            <a:custGeom>
              <a:avLst/>
              <a:gdLst>
                <a:gd name="connsiteX0" fmla="*/ 718450 w 1436899"/>
                <a:gd name="connsiteY0" fmla="*/ 1437273 h 1437273"/>
                <a:gd name="connsiteX1" fmla="*/ 0 w 1436899"/>
                <a:gd name="connsiteY1" fmla="*/ 718824 h 1437273"/>
                <a:gd name="connsiteX2" fmla="*/ 718450 w 1436899"/>
                <a:gd name="connsiteY2" fmla="*/ 0 h 1437273"/>
                <a:gd name="connsiteX3" fmla="*/ 1436899 w 1436899"/>
                <a:gd name="connsiteY3" fmla="*/ 718449 h 1437273"/>
                <a:gd name="connsiteX4" fmla="*/ 718450 w 1436899"/>
                <a:gd name="connsiteY4" fmla="*/ 1437273 h 1437273"/>
                <a:gd name="connsiteX5" fmla="*/ 718450 w 1436899"/>
                <a:gd name="connsiteY5" fmla="*/ 23973 h 1437273"/>
                <a:gd name="connsiteX6" fmla="*/ 23599 w 1436899"/>
                <a:gd name="connsiteY6" fmla="*/ 718824 h 1437273"/>
                <a:gd name="connsiteX7" fmla="*/ 718450 w 1436899"/>
                <a:gd name="connsiteY7" fmla="*/ 1413675 h 1437273"/>
                <a:gd name="connsiteX8" fmla="*/ 1413300 w 1436899"/>
                <a:gd name="connsiteY8" fmla="*/ 718824 h 1437273"/>
                <a:gd name="connsiteX9" fmla="*/ 718450 w 1436899"/>
                <a:gd name="connsiteY9" fmla="*/ 23973 h 14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6899" h="1437273">
                  <a:moveTo>
                    <a:pt x="718450" y="1437273"/>
                  </a:moveTo>
                  <a:cubicBezTo>
                    <a:pt x="322141" y="1437273"/>
                    <a:pt x="0" y="1115132"/>
                    <a:pt x="0" y="718824"/>
                  </a:cubicBezTo>
                  <a:cubicBezTo>
                    <a:pt x="0" y="322516"/>
                    <a:pt x="322141" y="0"/>
                    <a:pt x="718450" y="0"/>
                  </a:cubicBezTo>
                  <a:cubicBezTo>
                    <a:pt x="1114758" y="0"/>
                    <a:pt x="1436899" y="322516"/>
                    <a:pt x="1436899" y="718449"/>
                  </a:cubicBezTo>
                  <a:cubicBezTo>
                    <a:pt x="1436899" y="1114758"/>
                    <a:pt x="1114758" y="1437273"/>
                    <a:pt x="718450" y="1437273"/>
                  </a:cubicBezTo>
                  <a:close/>
                  <a:moveTo>
                    <a:pt x="718450" y="23973"/>
                  </a:moveTo>
                  <a:cubicBezTo>
                    <a:pt x="335252" y="23973"/>
                    <a:pt x="23599" y="335626"/>
                    <a:pt x="23599" y="718824"/>
                  </a:cubicBezTo>
                  <a:cubicBezTo>
                    <a:pt x="23599" y="1102022"/>
                    <a:pt x="335252" y="1413675"/>
                    <a:pt x="718450" y="1413675"/>
                  </a:cubicBezTo>
                  <a:cubicBezTo>
                    <a:pt x="1101648" y="1413675"/>
                    <a:pt x="1413300" y="1102022"/>
                    <a:pt x="1413300" y="718824"/>
                  </a:cubicBezTo>
                  <a:cubicBezTo>
                    <a:pt x="1413300" y="335626"/>
                    <a:pt x="1101648" y="23973"/>
                    <a:pt x="718450" y="23973"/>
                  </a:cubicBezTo>
                  <a:close/>
                </a:path>
              </a:pathLst>
            </a:custGeom>
            <a:solidFill>
              <a:schemeClr val="bg1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ED09A44A-54B1-40B6-582E-0C26A9DC68F6}"/>
              </a:ext>
            </a:extLst>
          </p:cNvPr>
          <p:cNvSpPr txBox="1"/>
          <p:nvPr/>
        </p:nvSpPr>
        <p:spPr>
          <a:xfrm>
            <a:off x="430925" y="157806"/>
            <a:ext cx="5857694" cy="76944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lvl="0">
              <a:defRPr/>
            </a:pPr>
            <a:r>
              <a:rPr lang="en-US" sz="4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Mission and vision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Arial Black" panose="020B0A04020102020204" pitchFamily="3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1413" y="5594477"/>
            <a:ext cx="1835547" cy="137617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30924" y="1679799"/>
            <a:ext cx="11429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ar-EG" dirty="0" smtClean="0">
                <a:solidFill>
                  <a:srgbClr val="222222"/>
                </a:solidFill>
                <a:latin typeface="Arial" panose="020B0604020202020204" pitchFamily="34" charset="0"/>
              </a:rPr>
              <a:t>مهمتنا:</a:t>
            </a:r>
            <a:endParaRPr lang="en-US" dirty="0" smtClean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764259" y="2012785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ar-EG" sz="1400" dirty="0"/>
              <a:t>بناء كيان متميز لتقديم أفضل أشكال المعرفة العلمية </a:t>
            </a:r>
            <a:r>
              <a:rPr lang="ar-EG" sz="1400" dirty="0" smtClean="0"/>
              <a:t>ورفع </a:t>
            </a:r>
            <a:r>
              <a:rPr lang="ar-EG" sz="1400" dirty="0"/>
              <a:t>المستوى </a:t>
            </a:r>
            <a:r>
              <a:rPr lang="ar-EG" sz="1400" dirty="0" smtClean="0"/>
              <a:t>العلمي والمعرفي.</a:t>
            </a:r>
            <a:endParaRPr lang="ar-EG" sz="1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2635879" y="4088776"/>
            <a:ext cx="6347014" cy="1128048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30924" y="2851374"/>
            <a:ext cx="11429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ar-EG" dirty="0" smtClean="0">
                <a:solidFill>
                  <a:srgbClr val="222222"/>
                </a:solidFill>
                <a:latin typeface="Arial" panose="020B0604020202020204" pitchFamily="34" charset="0"/>
              </a:rPr>
              <a:t>رؤيتنا:</a:t>
            </a:r>
            <a:endParaRPr lang="en-US" dirty="0" smtClean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764259" y="3184360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ar-EG" sz="1400" dirty="0"/>
              <a:t>تأهيل الأفراد لإكسابهم المهارات والمعارف لبناء جيل مبدع قادر على بناء مستقبل أفضل.</a:t>
            </a:r>
            <a:endParaRPr lang="ar-EG" sz="1400" dirty="0"/>
          </a:p>
        </p:txBody>
      </p:sp>
    </p:spTree>
    <p:extLst>
      <p:ext uri="{BB962C8B-B14F-4D97-AF65-F5344CB8AC3E}">
        <p14:creationId xmlns:p14="http://schemas.microsoft.com/office/powerpoint/2010/main" val="2466310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66;p13"/>
          <p:cNvSpPr/>
          <p:nvPr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7" name="Freeform 16">
            <a:extLst>
              <a:ext uri="{FF2B5EF4-FFF2-40B4-BE49-F238E27FC236}">
                <a16:creationId xmlns:a16="http://schemas.microsoft.com/office/drawing/2014/main" id="{46183966-D544-E3C7-7833-E0F88EE201ED}"/>
              </a:ext>
            </a:extLst>
          </p:cNvPr>
          <p:cNvSpPr/>
          <p:nvPr/>
        </p:nvSpPr>
        <p:spPr>
          <a:xfrm>
            <a:off x="102038" y="6146800"/>
            <a:ext cx="1422400" cy="711200"/>
          </a:xfrm>
          <a:custGeom>
            <a:avLst/>
            <a:gdLst>
              <a:gd name="connsiteX0" fmla="*/ 812800 w 1625600"/>
              <a:gd name="connsiteY0" fmla="*/ 0 h 812800"/>
              <a:gd name="connsiteX1" fmla="*/ 1625600 w 1625600"/>
              <a:gd name="connsiteY1" fmla="*/ 812800 h 812800"/>
              <a:gd name="connsiteX2" fmla="*/ 1219200 w 1625600"/>
              <a:gd name="connsiteY2" fmla="*/ 812800 h 812800"/>
              <a:gd name="connsiteX3" fmla="*/ 812800 w 1625600"/>
              <a:gd name="connsiteY3" fmla="*/ 406400 h 812800"/>
              <a:gd name="connsiteX4" fmla="*/ 406400 w 1625600"/>
              <a:gd name="connsiteY4" fmla="*/ 812800 h 812800"/>
              <a:gd name="connsiteX5" fmla="*/ 0 w 1625600"/>
              <a:gd name="connsiteY5" fmla="*/ 812800 h 812800"/>
              <a:gd name="connsiteX6" fmla="*/ 812800 w 1625600"/>
              <a:gd name="connsiteY6" fmla="*/ 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25600" h="812800">
                <a:moveTo>
                  <a:pt x="812800" y="0"/>
                </a:moveTo>
                <a:cubicBezTo>
                  <a:pt x="1261697" y="0"/>
                  <a:pt x="1625600" y="363903"/>
                  <a:pt x="1625600" y="812800"/>
                </a:cubicBezTo>
                <a:lnTo>
                  <a:pt x="1219200" y="812800"/>
                </a:lnTo>
                <a:cubicBezTo>
                  <a:pt x="1219200" y="588351"/>
                  <a:pt x="1037249" y="406400"/>
                  <a:pt x="812800" y="406400"/>
                </a:cubicBezTo>
                <a:cubicBezTo>
                  <a:pt x="588351" y="406400"/>
                  <a:pt x="406400" y="588351"/>
                  <a:pt x="406400" y="812800"/>
                </a:cubicBezTo>
                <a:lnTo>
                  <a:pt x="0" y="812800"/>
                </a:lnTo>
                <a:cubicBezTo>
                  <a:pt x="0" y="363903"/>
                  <a:pt x="363903" y="0"/>
                  <a:pt x="812800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3E9B1DC-B035-2D33-91FB-C3A9B3B3F4ED}"/>
              </a:ext>
            </a:extLst>
          </p:cNvPr>
          <p:cNvGrpSpPr/>
          <p:nvPr/>
        </p:nvGrpSpPr>
        <p:grpSpPr>
          <a:xfrm>
            <a:off x="10748874" y="-373095"/>
            <a:ext cx="1829836" cy="1775895"/>
            <a:chOff x="10748874" y="-373095"/>
            <a:chExt cx="1829836" cy="1775895"/>
          </a:xfrm>
        </p:grpSpPr>
        <p:sp>
          <p:nvSpPr>
            <p:cNvPr id="41" name="Freeform: Shape 37">
              <a:extLst>
                <a:ext uri="{FF2B5EF4-FFF2-40B4-BE49-F238E27FC236}">
                  <a16:creationId xmlns:a16="http://schemas.microsoft.com/office/drawing/2014/main" id="{29ED31A8-B300-0389-2C85-A22914F53F08}"/>
                </a:ext>
              </a:extLst>
            </p:cNvPr>
            <p:cNvSpPr/>
            <p:nvPr/>
          </p:nvSpPr>
          <p:spPr>
            <a:xfrm>
              <a:off x="10748874" y="52056"/>
              <a:ext cx="1350745" cy="1350744"/>
            </a:xfrm>
            <a:custGeom>
              <a:avLst/>
              <a:gdLst>
                <a:gd name="connsiteX0" fmla="*/ 1350745 w 1350745"/>
                <a:gd name="connsiteY0" fmla="*/ 675372 h 1350744"/>
                <a:gd name="connsiteX1" fmla="*/ 675373 w 1350745"/>
                <a:gd name="connsiteY1" fmla="*/ 1350745 h 1350744"/>
                <a:gd name="connsiteX2" fmla="*/ 0 w 1350745"/>
                <a:gd name="connsiteY2" fmla="*/ 675372 h 1350744"/>
                <a:gd name="connsiteX3" fmla="*/ 675373 w 1350745"/>
                <a:gd name="connsiteY3" fmla="*/ 0 h 1350744"/>
                <a:gd name="connsiteX4" fmla="*/ 1350745 w 1350745"/>
                <a:gd name="connsiteY4" fmla="*/ 675372 h 1350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0745" h="1350744">
                  <a:moveTo>
                    <a:pt x="1350745" y="675372"/>
                  </a:moveTo>
                  <a:cubicBezTo>
                    <a:pt x="1350745" y="1048457"/>
                    <a:pt x="1048457" y="1350745"/>
                    <a:pt x="675373" y="1350745"/>
                  </a:cubicBezTo>
                  <a:cubicBezTo>
                    <a:pt x="302288" y="1350745"/>
                    <a:pt x="0" y="1048457"/>
                    <a:pt x="0" y="675372"/>
                  </a:cubicBezTo>
                  <a:cubicBezTo>
                    <a:pt x="0" y="302288"/>
                    <a:pt x="302288" y="0"/>
                    <a:pt x="675373" y="0"/>
                  </a:cubicBezTo>
                  <a:cubicBezTo>
                    <a:pt x="1048457" y="0"/>
                    <a:pt x="1350745" y="302288"/>
                    <a:pt x="1350745" y="675372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38">
              <a:extLst>
                <a:ext uri="{FF2B5EF4-FFF2-40B4-BE49-F238E27FC236}">
                  <a16:creationId xmlns:a16="http://schemas.microsoft.com/office/drawing/2014/main" id="{B0A3F09B-1DA2-7511-74F1-12A97E26CC55}"/>
                </a:ext>
              </a:extLst>
            </p:cNvPr>
            <p:cNvSpPr/>
            <p:nvPr/>
          </p:nvSpPr>
          <p:spPr>
            <a:xfrm>
              <a:off x="10988232" y="291414"/>
              <a:ext cx="872028" cy="872028"/>
            </a:xfrm>
            <a:custGeom>
              <a:avLst/>
              <a:gdLst>
                <a:gd name="connsiteX0" fmla="*/ 872028 w 872028"/>
                <a:gd name="connsiteY0" fmla="*/ 436014 h 872028"/>
                <a:gd name="connsiteX1" fmla="*/ 436014 w 872028"/>
                <a:gd name="connsiteY1" fmla="*/ 872028 h 872028"/>
                <a:gd name="connsiteX2" fmla="*/ 0 w 872028"/>
                <a:gd name="connsiteY2" fmla="*/ 436014 h 872028"/>
                <a:gd name="connsiteX3" fmla="*/ 436014 w 872028"/>
                <a:gd name="connsiteY3" fmla="*/ 0 h 872028"/>
                <a:gd name="connsiteX4" fmla="*/ 872028 w 872028"/>
                <a:gd name="connsiteY4" fmla="*/ 436014 h 87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2028" h="872028">
                  <a:moveTo>
                    <a:pt x="872028" y="436014"/>
                  </a:moveTo>
                  <a:cubicBezTo>
                    <a:pt x="872028" y="676871"/>
                    <a:pt x="676871" y="872028"/>
                    <a:pt x="436014" y="872028"/>
                  </a:cubicBezTo>
                  <a:cubicBezTo>
                    <a:pt x="195158" y="872028"/>
                    <a:pt x="0" y="676871"/>
                    <a:pt x="0" y="436014"/>
                  </a:cubicBezTo>
                  <a:cubicBezTo>
                    <a:pt x="0" y="195158"/>
                    <a:pt x="195158" y="0"/>
                    <a:pt x="436014" y="0"/>
                  </a:cubicBezTo>
                  <a:cubicBezTo>
                    <a:pt x="676871" y="0"/>
                    <a:pt x="872028" y="195158"/>
                    <a:pt x="872028" y="436014"/>
                  </a:cubicBezTo>
                  <a:close/>
                </a:path>
              </a:pathLst>
            </a:custGeom>
            <a:solidFill>
              <a:srgbClr val="ED2924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39">
              <a:extLst>
                <a:ext uri="{FF2B5EF4-FFF2-40B4-BE49-F238E27FC236}">
                  <a16:creationId xmlns:a16="http://schemas.microsoft.com/office/drawing/2014/main" id="{02F94399-9743-0786-DC70-E8AAD4038E59}"/>
                </a:ext>
              </a:extLst>
            </p:cNvPr>
            <p:cNvSpPr/>
            <p:nvPr/>
          </p:nvSpPr>
          <p:spPr>
            <a:xfrm>
              <a:off x="11141811" y="-373095"/>
              <a:ext cx="1436899" cy="1437273"/>
            </a:xfrm>
            <a:custGeom>
              <a:avLst/>
              <a:gdLst>
                <a:gd name="connsiteX0" fmla="*/ 718450 w 1436899"/>
                <a:gd name="connsiteY0" fmla="*/ 1437273 h 1437273"/>
                <a:gd name="connsiteX1" fmla="*/ 0 w 1436899"/>
                <a:gd name="connsiteY1" fmla="*/ 718824 h 1437273"/>
                <a:gd name="connsiteX2" fmla="*/ 718450 w 1436899"/>
                <a:gd name="connsiteY2" fmla="*/ 0 h 1437273"/>
                <a:gd name="connsiteX3" fmla="*/ 1436899 w 1436899"/>
                <a:gd name="connsiteY3" fmla="*/ 718449 h 1437273"/>
                <a:gd name="connsiteX4" fmla="*/ 718450 w 1436899"/>
                <a:gd name="connsiteY4" fmla="*/ 1437273 h 1437273"/>
                <a:gd name="connsiteX5" fmla="*/ 718450 w 1436899"/>
                <a:gd name="connsiteY5" fmla="*/ 23973 h 1437273"/>
                <a:gd name="connsiteX6" fmla="*/ 23599 w 1436899"/>
                <a:gd name="connsiteY6" fmla="*/ 718824 h 1437273"/>
                <a:gd name="connsiteX7" fmla="*/ 718450 w 1436899"/>
                <a:gd name="connsiteY7" fmla="*/ 1413675 h 1437273"/>
                <a:gd name="connsiteX8" fmla="*/ 1413300 w 1436899"/>
                <a:gd name="connsiteY8" fmla="*/ 718824 h 1437273"/>
                <a:gd name="connsiteX9" fmla="*/ 718450 w 1436899"/>
                <a:gd name="connsiteY9" fmla="*/ 23973 h 14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6899" h="1437273">
                  <a:moveTo>
                    <a:pt x="718450" y="1437273"/>
                  </a:moveTo>
                  <a:cubicBezTo>
                    <a:pt x="322141" y="1437273"/>
                    <a:pt x="0" y="1115132"/>
                    <a:pt x="0" y="718824"/>
                  </a:cubicBezTo>
                  <a:cubicBezTo>
                    <a:pt x="0" y="322516"/>
                    <a:pt x="322141" y="0"/>
                    <a:pt x="718450" y="0"/>
                  </a:cubicBezTo>
                  <a:cubicBezTo>
                    <a:pt x="1114758" y="0"/>
                    <a:pt x="1436899" y="322516"/>
                    <a:pt x="1436899" y="718449"/>
                  </a:cubicBezTo>
                  <a:cubicBezTo>
                    <a:pt x="1436899" y="1114758"/>
                    <a:pt x="1114758" y="1437273"/>
                    <a:pt x="718450" y="1437273"/>
                  </a:cubicBezTo>
                  <a:close/>
                  <a:moveTo>
                    <a:pt x="718450" y="23973"/>
                  </a:moveTo>
                  <a:cubicBezTo>
                    <a:pt x="335252" y="23973"/>
                    <a:pt x="23599" y="335626"/>
                    <a:pt x="23599" y="718824"/>
                  </a:cubicBezTo>
                  <a:cubicBezTo>
                    <a:pt x="23599" y="1102022"/>
                    <a:pt x="335252" y="1413675"/>
                    <a:pt x="718450" y="1413675"/>
                  </a:cubicBezTo>
                  <a:cubicBezTo>
                    <a:pt x="1101648" y="1413675"/>
                    <a:pt x="1413300" y="1102022"/>
                    <a:pt x="1413300" y="718824"/>
                  </a:cubicBezTo>
                  <a:cubicBezTo>
                    <a:pt x="1413300" y="335626"/>
                    <a:pt x="1101648" y="23973"/>
                    <a:pt x="718450" y="23973"/>
                  </a:cubicBezTo>
                  <a:close/>
                </a:path>
              </a:pathLst>
            </a:custGeom>
            <a:solidFill>
              <a:schemeClr val="bg1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ED09A44A-54B1-40B6-582E-0C26A9DC68F6}"/>
              </a:ext>
            </a:extLst>
          </p:cNvPr>
          <p:cNvSpPr txBox="1"/>
          <p:nvPr/>
        </p:nvSpPr>
        <p:spPr>
          <a:xfrm>
            <a:off x="430925" y="157806"/>
            <a:ext cx="3487943" cy="76944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lvl="0">
              <a:defRPr/>
            </a:pPr>
            <a:r>
              <a:rPr lang="en-US" sz="4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Inner page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Arial Black" panose="020B0A04020102020204" pitchFamily="3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1413" y="5594477"/>
            <a:ext cx="1835547" cy="137617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30924" y="1679799"/>
            <a:ext cx="11429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en-US" dirty="0" smtClean="0">
                <a:solidFill>
                  <a:srgbClr val="222222"/>
                </a:solidFill>
                <a:latin typeface="Arial" panose="020B0604020202020204" pitchFamily="34" charset="0"/>
              </a:rPr>
              <a:t>Inner page banner 450px height x 1920 </a:t>
            </a:r>
            <a:r>
              <a:rPr lang="en-US" dirty="0" err="1" smtClean="0">
                <a:solidFill>
                  <a:srgbClr val="222222"/>
                </a:solidFill>
                <a:latin typeface="Arial" panose="020B0604020202020204" pitchFamily="34" charset="0"/>
              </a:rPr>
              <a:t>px</a:t>
            </a:r>
            <a:r>
              <a:rPr lang="en-US" dirty="0" smtClean="0">
                <a:solidFill>
                  <a:srgbClr val="222222"/>
                </a:solidFill>
                <a:latin typeface="Arial" panose="020B0604020202020204" pitchFamily="34" charset="0"/>
              </a:rPr>
              <a:t> width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921" y="3455438"/>
            <a:ext cx="10240010" cy="263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552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23"/>
          <p:cNvSpPr txBox="1"/>
          <p:nvPr/>
        </p:nvSpPr>
        <p:spPr>
          <a:xfrm>
            <a:off x="3784526" y="4278537"/>
            <a:ext cx="4852333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77"/>
            <a:r>
              <a:rPr lang="en-US" sz="16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002-01021551322</a:t>
            </a:r>
          </a:p>
          <a:p>
            <a:pPr algn="ctr" defTabSz="914377"/>
            <a:r>
              <a:rPr lang="en-US" sz="16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Bonder@digitalbondmena.com</a:t>
            </a:r>
          </a:p>
          <a:p>
            <a:pPr algn="ctr" defTabSz="914377"/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https://</a:t>
            </a:r>
            <a:r>
              <a:rPr lang="en-US" sz="16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digitalbondmena.com</a:t>
            </a:r>
          </a:p>
          <a:p>
            <a:pPr algn="ctr" defTabSz="914377"/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11 Dr El-Sebaey , Ad Dokki , Giza Governorate</a:t>
            </a: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Google Shape;248;p31"/>
          <p:cNvSpPr txBox="1">
            <a:spLocks/>
          </p:cNvSpPr>
          <p:nvPr/>
        </p:nvSpPr>
        <p:spPr>
          <a:xfrm>
            <a:off x="3771402" y="3407528"/>
            <a:ext cx="4878582" cy="778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taatliches"/>
              <a:buNone/>
              <a:defRPr sz="8500" b="0" i="0" u="none" strike="noStrike" cap="none">
                <a:solidFill>
                  <a:srgbClr val="191919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defRPr/>
            </a:pPr>
            <a:r>
              <a:rPr lang="en-US" sz="3200" kern="0" dirty="0" smtClean="0">
                <a:solidFill>
                  <a:schemeClr val="bg1"/>
                </a:solidFill>
                <a:latin typeface="Arial Black" panose="020B0A04020102020204" pitchFamily="34" charset="0"/>
                <a:cs typeface="29LT Bukra Bold Italic" panose="000B0903020204020204" pitchFamily="34" charset="-78"/>
              </a:rPr>
              <a:t>Let’s Bond Together!</a:t>
            </a:r>
            <a:endParaRPr lang="en-US" sz="3600" kern="0" dirty="0" smtClean="0">
              <a:solidFill>
                <a:schemeClr val="bg1"/>
              </a:solidFill>
              <a:latin typeface="Arial Black" panose="020B0A04020102020204" pitchFamily="34" charset="0"/>
              <a:cs typeface="29LT Bukra Bold Italic" panose="000B0903020204020204" pitchFamily="34" charset="-7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37D6FE-88BA-B672-0C53-B7C2B2E5B36C}"/>
              </a:ext>
            </a:extLst>
          </p:cNvPr>
          <p:cNvSpPr txBox="1"/>
          <p:nvPr/>
        </p:nvSpPr>
        <p:spPr>
          <a:xfrm>
            <a:off x="3871416" y="2348406"/>
            <a:ext cx="457273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Arial Black" panose="020B0A040201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800429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1653</TotalTime>
  <Words>89</Words>
  <Application>Microsoft Office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29LT Bukra Bold Italic</vt:lpstr>
      <vt:lpstr>Arial</vt:lpstr>
      <vt:lpstr>Arial Black</vt:lpstr>
      <vt:lpstr>Calibri</vt:lpstr>
      <vt:lpstr>Reem Kufi</vt:lpstr>
      <vt:lpstr>Segoe UI</vt:lpstr>
      <vt:lpstr>Staatliches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Mohamed Hamed</dc:creator>
  <cp:lastModifiedBy>Mohamed Hamed</cp:lastModifiedBy>
  <cp:revision>427</cp:revision>
  <dcterms:created xsi:type="dcterms:W3CDTF">2021-11-16T11:36:43Z</dcterms:created>
  <dcterms:modified xsi:type="dcterms:W3CDTF">2022-09-05T13:12:29Z</dcterms:modified>
</cp:coreProperties>
</file>

<file path=docProps/thumbnail.jpeg>
</file>